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4"/>
  </p:notesMasterIdLst>
  <p:sldIdLst>
    <p:sldId id="256" r:id="rId5"/>
    <p:sldId id="618" r:id="rId6"/>
    <p:sldId id="621" r:id="rId7"/>
    <p:sldId id="622" r:id="rId8"/>
    <p:sldId id="624" r:id="rId9"/>
    <p:sldId id="625" r:id="rId10"/>
    <p:sldId id="626" r:id="rId11"/>
    <p:sldId id="627" r:id="rId12"/>
    <p:sldId id="454"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18"/>
            <p14:sldId id="621"/>
            <p14:sldId id="622"/>
            <p14:sldId id="624"/>
            <p14:sldId id="625"/>
            <p14:sldId id="626"/>
            <p14:sldId id="627"/>
          </p14:sldIdLst>
        </p14:section>
        <p14:section name="Content" id="{31F9149E-C170-4E61-8C32-78FBFFDAEC9C}">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5" d="100"/>
          <a:sy n="95" d="100"/>
        </p:scale>
        <p:origin x="1134"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BBE907-FE08-4992-9DEE-A8329D2BB087}"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US"/>
        </a:p>
      </dgm:t>
    </dgm:pt>
    <dgm:pt modelId="{0FA04257-9466-4283-8D44-2AE62A080D01}">
      <dgm:prSet phldrT="[Text]"/>
      <dgm:spPr/>
      <dgm:t>
        <a:bodyPr/>
        <a:lstStyle/>
        <a:p>
          <a:r>
            <a:rPr lang="en-US" dirty="0" smtClean="0"/>
            <a:t>0. Data</a:t>
          </a:r>
          <a:endParaRPr lang="en-US" dirty="0"/>
        </a:p>
      </dgm:t>
    </dgm:pt>
    <dgm:pt modelId="{57AE7BB4-66A9-4FA1-8071-2C420DC5E603}" type="parTrans" cxnId="{3F871450-A691-44DE-B059-563E218B0B96}">
      <dgm:prSet/>
      <dgm:spPr/>
      <dgm:t>
        <a:bodyPr/>
        <a:lstStyle/>
        <a:p>
          <a:endParaRPr lang="en-US"/>
        </a:p>
      </dgm:t>
    </dgm:pt>
    <dgm:pt modelId="{E7C459EA-0C0E-4680-851F-A134D849A161}" type="sibTrans" cxnId="{3F871450-A691-44DE-B059-563E218B0B96}">
      <dgm:prSet/>
      <dgm:spPr/>
      <dgm:t>
        <a:bodyPr/>
        <a:lstStyle/>
        <a:p>
          <a:endParaRPr lang="en-US"/>
        </a:p>
      </dgm:t>
    </dgm:pt>
    <dgm:pt modelId="{09B5E5C1-4A45-4D25-9896-1B0C7F4D8D78}">
      <dgm:prSet phldrT="[Text]"/>
      <dgm:spPr/>
      <dgm:t>
        <a:bodyPr/>
        <a:lstStyle/>
        <a:p>
          <a:r>
            <a:rPr lang="en-US" dirty="0" smtClean="0"/>
            <a:t>1. Clean up and supplement data</a:t>
          </a:r>
          <a:endParaRPr lang="en-US" dirty="0"/>
        </a:p>
      </dgm:t>
    </dgm:pt>
    <dgm:pt modelId="{742C75B4-D52F-4A29-8A9B-EF5F9DEA8C20}" type="parTrans" cxnId="{2E320582-A755-432C-820A-4C0F9B22C640}">
      <dgm:prSet/>
      <dgm:spPr/>
      <dgm:t>
        <a:bodyPr/>
        <a:lstStyle/>
        <a:p>
          <a:endParaRPr lang="en-US"/>
        </a:p>
      </dgm:t>
    </dgm:pt>
    <dgm:pt modelId="{93CE1CDA-3B7F-4771-8E3E-48A37416456C}" type="sibTrans" cxnId="{2E320582-A755-432C-820A-4C0F9B22C640}">
      <dgm:prSet/>
      <dgm:spPr/>
      <dgm:t>
        <a:bodyPr/>
        <a:lstStyle/>
        <a:p>
          <a:endParaRPr lang="en-US"/>
        </a:p>
      </dgm:t>
    </dgm:pt>
    <dgm:pt modelId="{522BA3B7-6BF2-4EF8-8E68-75A5F22BDD05}">
      <dgm:prSet phldrT="[Text]"/>
      <dgm:spPr/>
      <dgm:t>
        <a:bodyPr/>
        <a:lstStyle/>
        <a:p>
          <a:r>
            <a:rPr lang="en-US" dirty="0" smtClean="0"/>
            <a:t>2. Split into training and test sets</a:t>
          </a:r>
          <a:endParaRPr lang="en-US" dirty="0"/>
        </a:p>
      </dgm:t>
    </dgm:pt>
    <dgm:pt modelId="{C5527D48-6CC3-44D2-A502-256499BB4B54}" type="parTrans" cxnId="{B06E7684-1C2C-427B-B240-1C732D228E2C}">
      <dgm:prSet/>
      <dgm:spPr/>
      <dgm:t>
        <a:bodyPr/>
        <a:lstStyle/>
        <a:p>
          <a:endParaRPr lang="en-US"/>
        </a:p>
      </dgm:t>
    </dgm:pt>
    <dgm:pt modelId="{1E8B22C2-35B8-441F-82CA-F7F38C2932FB}" type="sibTrans" cxnId="{B06E7684-1C2C-427B-B240-1C732D228E2C}">
      <dgm:prSet/>
      <dgm:spPr/>
      <dgm:t>
        <a:bodyPr/>
        <a:lstStyle/>
        <a:p>
          <a:endParaRPr lang="en-US"/>
        </a:p>
      </dgm:t>
    </dgm:pt>
    <dgm:pt modelId="{B7679F8F-F008-4B43-A1FA-B6AED09100E5}">
      <dgm:prSet/>
      <dgm:spPr/>
      <dgm:t>
        <a:bodyPr/>
        <a:lstStyle/>
        <a:p>
          <a:r>
            <a:rPr lang="en-US" dirty="0" smtClean="0"/>
            <a:t>4. Apply algorithm(s) on data set</a:t>
          </a:r>
          <a:endParaRPr lang="en-US" dirty="0"/>
        </a:p>
      </dgm:t>
    </dgm:pt>
    <dgm:pt modelId="{0EFC925A-9DFD-46C4-A484-C2C1FF685B34}" type="parTrans" cxnId="{3E042637-504C-4922-A58C-FC87E0293B25}">
      <dgm:prSet/>
      <dgm:spPr/>
      <dgm:t>
        <a:bodyPr/>
        <a:lstStyle/>
        <a:p>
          <a:endParaRPr lang="en-US"/>
        </a:p>
      </dgm:t>
    </dgm:pt>
    <dgm:pt modelId="{E2655743-3C52-4DC3-A314-B49331D0E546}" type="sibTrans" cxnId="{3E042637-504C-4922-A58C-FC87E0293B25}">
      <dgm:prSet/>
      <dgm:spPr/>
      <dgm:t>
        <a:bodyPr/>
        <a:lstStyle/>
        <a:p>
          <a:endParaRPr lang="en-US"/>
        </a:p>
      </dgm:t>
    </dgm:pt>
    <dgm:pt modelId="{F1BD2AAC-8289-446A-9915-C8251947F7A6}">
      <dgm:prSet/>
      <dgm:spPr/>
      <dgm:t>
        <a:bodyPr/>
        <a:lstStyle/>
        <a:p>
          <a:r>
            <a:rPr lang="en-US" dirty="0" smtClean="0"/>
            <a:t>5. Evaluate results using test set</a:t>
          </a:r>
          <a:br>
            <a:rPr lang="en-US" dirty="0" smtClean="0"/>
          </a:br>
          <a:r>
            <a:rPr lang="en-US" dirty="0" smtClean="0"/>
            <a:t/>
          </a:r>
          <a:br>
            <a:rPr lang="en-US" dirty="0" smtClean="0"/>
          </a:br>
          <a:r>
            <a:rPr lang="en-US" dirty="0" smtClean="0"/>
            <a:t> Go to 3?</a:t>
          </a:r>
          <a:endParaRPr lang="en-US" dirty="0"/>
        </a:p>
      </dgm:t>
    </dgm:pt>
    <dgm:pt modelId="{7C49B280-BC0F-4633-9062-50743A1979AA}" type="parTrans" cxnId="{5C6E46C9-EC4E-41D3-9C94-1F728011D701}">
      <dgm:prSet/>
      <dgm:spPr/>
      <dgm:t>
        <a:bodyPr/>
        <a:lstStyle/>
        <a:p>
          <a:endParaRPr lang="en-US"/>
        </a:p>
      </dgm:t>
    </dgm:pt>
    <dgm:pt modelId="{FCA00461-8D87-4359-A392-A9C23144F718}" type="sibTrans" cxnId="{5C6E46C9-EC4E-41D3-9C94-1F728011D701}">
      <dgm:prSet/>
      <dgm:spPr/>
      <dgm:t>
        <a:bodyPr/>
        <a:lstStyle/>
        <a:p>
          <a:endParaRPr lang="en-US"/>
        </a:p>
      </dgm:t>
    </dgm:pt>
    <dgm:pt modelId="{E7B8926F-2312-4707-BDE7-6F6B65E45598}">
      <dgm:prSet/>
      <dgm:spPr/>
      <dgm:t>
        <a:bodyPr/>
        <a:lstStyle/>
        <a:p>
          <a:r>
            <a:rPr lang="en-US" dirty="0" smtClean="0"/>
            <a:t>6. Select the best model</a:t>
          </a:r>
          <a:endParaRPr lang="en-US" dirty="0"/>
        </a:p>
      </dgm:t>
    </dgm:pt>
    <dgm:pt modelId="{236230A0-BB2F-486F-A286-5F415F5A9180}" type="parTrans" cxnId="{E4DCB64E-FE84-475F-B9EE-10AE58A31F8D}">
      <dgm:prSet/>
      <dgm:spPr/>
      <dgm:t>
        <a:bodyPr/>
        <a:lstStyle/>
        <a:p>
          <a:endParaRPr lang="en-US"/>
        </a:p>
      </dgm:t>
    </dgm:pt>
    <dgm:pt modelId="{BFA77277-2BBE-4081-8454-0BF5B11D4C42}" type="sibTrans" cxnId="{E4DCB64E-FE84-475F-B9EE-10AE58A31F8D}">
      <dgm:prSet/>
      <dgm:spPr/>
      <dgm:t>
        <a:bodyPr/>
        <a:lstStyle/>
        <a:p>
          <a:endParaRPr lang="en-US"/>
        </a:p>
      </dgm:t>
    </dgm:pt>
    <dgm:pt modelId="{757A13F0-D5A0-465C-9555-D0A31CF17A96}">
      <dgm:prSet/>
      <dgm:spPr/>
      <dgm:t>
        <a:bodyPr/>
        <a:lstStyle/>
        <a:p>
          <a:r>
            <a:rPr lang="en-US" dirty="0" smtClean="0"/>
            <a:t>3. Build model</a:t>
          </a:r>
          <a:endParaRPr lang="en-US" dirty="0"/>
        </a:p>
      </dgm:t>
    </dgm:pt>
    <dgm:pt modelId="{477CA214-F921-402B-A2E5-FABECA785368}" type="parTrans" cxnId="{BE3447E1-7D1E-4BD8-9DD3-E96F75FD677A}">
      <dgm:prSet/>
      <dgm:spPr/>
      <dgm:t>
        <a:bodyPr/>
        <a:lstStyle/>
        <a:p>
          <a:endParaRPr lang="en-US"/>
        </a:p>
      </dgm:t>
    </dgm:pt>
    <dgm:pt modelId="{5D712FD7-F390-4736-A80E-BB3A8C9A3190}" type="sibTrans" cxnId="{BE3447E1-7D1E-4BD8-9DD3-E96F75FD677A}">
      <dgm:prSet/>
      <dgm:spPr/>
      <dgm:t>
        <a:bodyPr/>
        <a:lstStyle/>
        <a:p>
          <a:endParaRPr lang="en-US"/>
        </a:p>
      </dgm:t>
    </dgm:pt>
    <dgm:pt modelId="{086E952C-5830-4B49-8AAC-42E7B4DB0F4C}" type="pres">
      <dgm:prSet presAssocID="{C7BBE907-FE08-4992-9DEE-A8329D2BB087}" presName="Name0" presStyleCnt="0">
        <dgm:presLayoutVars>
          <dgm:chMax val="11"/>
          <dgm:chPref val="11"/>
          <dgm:dir/>
          <dgm:resizeHandles/>
        </dgm:presLayoutVars>
      </dgm:prSet>
      <dgm:spPr/>
      <dgm:t>
        <a:bodyPr/>
        <a:lstStyle/>
        <a:p>
          <a:endParaRPr lang="en-US"/>
        </a:p>
      </dgm:t>
    </dgm:pt>
    <dgm:pt modelId="{34878B10-8CD1-4744-895F-6F444C54782C}" type="pres">
      <dgm:prSet presAssocID="{E7B8926F-2312-4707-BDE7-6F6B65E45598}" presName="Accent7" presStyleCnt="0"/>
      <dgm:spPr/>
    </dgm:pt>
    <dgm:pt modelId="{B0F07424-0D0B-46BB-9804-29F600C5D292}" type="pres">
      <dgm:prSet presAssocID="{E7B8926F-2312-4707-BDE7-6F6B65E45598}" presName="Accent" presStyleLbl="node1" presStyleIdx="0" presStyleCnt="7"/>
      <dgm:spPr/>
    </dgm:pt>
    <dgm:pt modelId="{550E1D52-F36B-424A-9893-61A5010D626D}" type="pres">
      <dgm:prSet presAssocID="{E7B8926F-2312-4707-BDE7-6F6B65E45598}" presName="ParentBackground7" presStyleCnt="0"/>
      <dgm:spPr/>
    </dgm:pt>
    <dgm:pt modelId="{BB7DE7CC-DA88-4F43-9327-0F1A8267F3A9}" type="pres">
      <dgm:prSet presAssocID="{E7B8926F-2312-4707-BDE7-6F6B65E45598}" presName="ParentBackground" presStyleLbl="fgAcc1" presStyleIdx="0" presStyleCnt="7"/>
      <dgm:spPr/>
      <dgm:t>
        <a:bodyPr/>
        <a:lstStyle/>
        <a:p>
          <a:endParaRPr lang="en-US"/>
        </a:p>
      </dgm:t>
    </dgm:pt>
    <dgm:pt modelId="{CCC79B40-3FBE-428E-A38A-7B4CDF092964}" type="pres">
      <dgm:prSet presAssocID="{E7B8926F-2312-4707-BDE7-6F6B65E45598}" presName="Parent7" presStyleLbl="revTx" presStyleIdx="0" presStyleCnt="0">
        <dgm:presLayoutVars>
          <dgm:chMax val="1"/>
          <dgm:chPref val="1"/>
          <dgm:bulletEnabled val="1"/>
        </dgm:presLayoutVars>
      </dgm:prSet>
      <dgm:spPr/>
      <dgm:t>
        <a:bodyPr/>
        <a:lstStyle/>
        <a:p>
          <a:endParaRPr lang="en-US"/>
        </a:p>
      </dgm:t>
    </dgm:pt>
    <dgm:pt modelId="{49B4C6BA-4517-4919-BFB8-A603C6286438}" type="pres">
      <dgm:prSet presAssocID="{F1BD2AAC-8289-446A-9915-C8251947F7A6}" presName="Accent6" presStyleCnt="0"/>
      <dgm:spPr/>
    </dgm:pt>
    <dgm:pt modelId="{4387362B-ABBB-4136-9F5C-3D8D30A512AE}" type="pres">
      <dgm:prSet presAssocID="{F1BD2AAC-8289-446A-9915-C8251947F7A6}" presName="Accent" presStyleLbl="node1" presStyleIdx="1" presStyleCnt="7"/>
      <dgm:spPr/>
    </dgm:pt>
    <dgm:pt modelId="{71545AFB-0721-407B-AA70-4F7453C67882}" type="pres">
      <dgm:prSet presAssocID="{F1BD2AAC-8289-446A-9915-C8251947F7A6}" presName="ParentBackground6" presStyleCnt="0"/>
      <dgm:spPr/>
    </dgm:pt>
    <dgm:pt modelId="{86D3F638-860B-4007-9E0F-7B65A12E1FD8}" type="pres">
      <dgm:prSet presAssocID="{F1BD2AAC-8289-446A-9915-C8251947F7A6}" presName="ParentBackground" presStyleLbl="fgAcc1" presStyleIdx="1" presStyleCnt="7"/>
      <dgm:spPr/>
      <dgm:t>
        <a:bodyPr/>
        <a:lstStyle/>
        <a:p>
          <a:endParaRPr lang="en-US"/>
        </a:p>
      </dgm:t>
    </dgm:pt>
    <dgm:pt modelId="{6E2A123F-ECF1-4FA8-B44A-258DE74C2CBD}" type="pres">
      <dgm:prSet presAssocID="{F1BD2AAC-8289-446A-9915-C8251947F7A6}" presName="Parent6" presStyleLbl="revTx" presStyleIdx="0" presStyleCnt="0">
        <dgm:presLayoutVars>
          <dgm:chMax val="1"/>
          <dgm:chPref val="1"/>
          <dgm:bulletEnabled val="1"/>
        </dgm:presLayoutVars>
      </dgm:prSet>
      <dgm:spPr/>
      <dgm:t>
        <a:bodyPr/>
        <a:lstStyle/>
        <a:p>
          <a:endParaRPr lang="en-US"/>
        </a:p>
      </dgm:t>
    </dgm:pt>
    <dgm:pt modelId="{C39C32AC-1D2F-436B-A424-F64BBDD8B761}" type="pres">
      <dgm:prSet presAssocID="{B7679F8F-F008-4B43-A1FA-B6AED09100E5}" presName="Accent5" presStyleCnt="0"/>
      <dgm:spPr/>
    </dgm:pt>
    <dgm:pt modelId="{DC8BA3A1-E94B-452E-A841-528FF5369B24}" type="pres">
      <dgm:prSet presAssocID="{B7679F8F-F008-4B43-A1FA-B6AED09100E5}" presName="Accent" presStyleLbl="node1" presStyleIdx="2" presStyleCnt="7"/>
      <dgm:spPr/>
    </dgm:pt>
    <dgm:pt modelId="{088D9CCA-11D9-4305-A9BC-AD8C1A23353A}" type="pres">
      <dgm:prSet presAssocID="{B7679F8F-F008-4B43-A1FA-B6AED09100E5}" presName="ParentBackground5" presStyleCnt="0"/>
      <dgm:spPr/>
    </dgm:pt>
    <dgm:pt modelId="{AC095D4B-E650-4C9B-B547-95329D7FEC90}" type="pres">
      <dgm:prSet presAssocID="{B7679F8F-F008-4B43-A1FA-B6AED09100E5}" presName="ParentBackground" presStyleLbl="fgAcc1" presStyleIdx="2" presStyleCnt="7"/>
      <dgm:spPr/>
      <dgm:t>
        <a:bodyPr/>
        <a:lstStyle/>
        <a:p>
          <a:endParaRPr lang="en-US"/>
        </a:p>
      </dgm:t>
    </dgm:pt>
    <dgm:pt modelId="{E3B17E4A-EB10-4A64-959B-E61FD8991F42}" type="pres">
      <dgm:prSet presAssocID="{B7679F8F-F008-4B43-A1FA-B6AED09100E5}" presName="Parent5" presStyleLbl="revTx" presStyleIdx="0" presStyleCnt="0">
        <dgm:presLayoutVars>
          <dgm:chMax val="1"/>
          <dgm:chPref val="1"/>
          <dgm:bulletEnabled val="1"/>
        </dgm:presLayoutVars>
      </dgm:prSet>
      <dgm:spPr/>
      <dgm:t>
        <a:bodyPr/>
        <a:lstStyle/>
        <a:p>
          <a:endParaRPr lang="en-US"/>
        </a:p>
      </dgm:t>
    </dgm:pt>
    <dgm:pt modelId="{06725AAA-186E-47AD-A55C-45FE8CC9F5A7}" type="pres">
      <dgm:prSet presAssocID="{757A13F0-D5A0-465C-9555-D0A31CF17A96}" presName="Accent4" presStyleCnt="0"/>
      <dgm:spPr/>
    </dgm:pt>
    <dgm:pt modelId="{E7915EB9-FD8E-45EC-AB2E-2C4DFCE65EC3}" type="pres">
      <dgm:prSet presAssocID="{757A13F0-D5A0-465C-9555-D0A31CF17A96}" presName="Accent" presStyleLbl="node1" presStyleIdx="3" presStyleCnt="7"/>
      <dgm:spPr/>
    </dgm:pt>
    <dgm:pt modelId="{A6D4B421-6367-40BF-AF89-36CB2F75E1DE}" type="pres">
      <dgm:prSet presAssocID="{757A13F0-D5A0-465C-9555-D0A31CF17A96}" presName="ParentBackground4" presStyleCnt="0"/>
      <dgm:spPr/>
    </dgm:pt>
    <dgm:pt modelId="{82DEE276-FD1D-491E-B4F5-5107B35D989E}" type="pres">
      <dgm:prSet presAssocID="{757A13F0-D5A0-465C-9555-D0A31CF17A96}" presName="ParentBackground" presStyleLbl="fgAcc1" presStyleIdx="3" presStyleCnt="7"/>
      <dgm:spPr/>
      <dgm:t>
        <a:bodyPr/>
        <a:lstStyle/>
        <a:p>
          <a:endParaRPr lang="en-US"/>
        </a:p>
      </dgm:t>
    </dgm:pt>
    <dgm:pt modelId="{A5A3D46E-6DD4-44D1-92A2-743366353914}" type="pres">
      <dgm:prSet presAssocID="{757A13F0-D5A0-465C-9555-D0A31CF17A96}" presName="Parent4" presStyleLbl="revTx" presStyleIdx="0" presStyleCnt="0">
        <dgm:presLayoutVars>
          <dgm:chMax val="1"/>
          <dgm:chPref val="1"/>
          <dgm:bulletEnabled val="1"/>
        </dgm:presLayoutVars>
      </dgm:prSet>
      <dgm:spPr/>
      <dgm:t>
        <a:bodyPr/>
        <a:lstStyle/>
        <a:p>
          <a:endParaRPr lang="en-US"/>
        </a:p>
      </dgm:t>
    </dgm:pt>
    <dgm:pt modelId="{C39C77A4-6939-42D6-BEE3-C4DBE79CC3DE}" type="pres">
      <dgm:prSet presAssocID="{522BA3B7-6BF2-4EF8-8E68-75A5F22BDD05}" presName="Accent3" presStyleCnt="0"/>
      <dgm:spPr/>
    </dgm:pt>
    <dgm:pt modelId="{995D91AB-8D08-4428-9979-CF79043C3DA4}" type="pres">
      <dgm:prSet presAssocID="{522BA3B7-6BF2-4EF8-8E68-75A5F22BDD05}" presName="Accent" presStyleLbl="node1" presStyleIdx="4" presStyleCnt="7"/>
      <dgm:spPr/>
    </dgm:pt>
    <dgm:pt modelId="{388B9FA9-FCB7-4DAB-9F20-03AD55AAB538}" type="pres">
      <dgm:prSet presAssocID="{522BA3B7-6BF2-4EF8-8E68-75A5F22BDD05}" presName="ParentBackground3" presStyleCnt="0"/>
      <dgm:spPr/>
    </dgm:pt>
    <dgm:pt modelId="{449D5728-B55D-4104-98F0-391D735534C7}" type="pres">
      <dgm:prSet presAssocID="{522BA3B7-6BF2-4EF8-8E68-75A5F22BDD05}" presName="ParentBackground" presStyleLbl="fgAcc1" presStyleIdx="4" presStyleCnt="7"/>
      <dgm:spPr/>
      <dgm:t>
        <a:bodyPr/>
        <a:lstStyle/>
        <a:p>
          <a:endParaRPr lang="en-US"/>
        </a:p>
      </dgm:t>
    </dgm:pt>
    <dgm:pt modelId="{836F0938-B134-41FD-9358-D8BDC12DE5C6}" type="pres">
      <dgm:prSet presAssocID="{522BA3B7-6BF2-4EF8-8E68-75A5F22BDD05}" presName="Parent3" presStyleLbl="revTx" presStyleIdx="0" presStyleCnt="0">
        <dgm:presLayoutVars>
          <dgm:chMax val="1"/>
          <dgm:chPref val="1"/>
          <dgm:bulletEnabled val="1"/>
        </dgm:presLayoutVars>
      </dgm:prSet>
      <dgm:spPr/>
      <dgm:t>
        <a:bodyPr/>
        <a:lstStyle/>
        <a:p>
          <a:endParaRPr lang="en-US"/>
        </a:p>
      </dgm:t>
    </dgm:pt>
    <dgm:pt modelId="{1D9E9814-5572-47EE-AC29-5EB6398A92A9}" type="pres">
      <dgm:prSet presAssocID="{09B5E5C1-4A45-4D25-9896-1B0C7F4D8D78}" presName="Accent2" presStyleCnt="0"/>
      <dgm:spPr/>
    </dgm:pt>
    <dgm:pt modelId="{5DC8F19D-6712-4C05-9D9D-7D8D0B62FB00}" type="pres">
      <dgm:prSet presAssocID="{09B5E5C1-4A45-4D25-9896-1B0C7F4D8D78}" presName="Accent" presStyleLbl="node1" presStyleIdx="5" presStyleCnt="7"/>
      <dgm:spPr/>
    </dgm:pt>
    <dgm:pt modelId="{DD54127E-4D5C-4D03-A26A-27CA5A2E1E58}" type="pres">
      <dgm:prSet presAssocID="{09B5E5C1-4A45-4D25-9896-1B0C7F4D8D78}" presName="ParentBackground2" presStyleCnt="0"/>
      <dgm:spPr/>
    </dgm:pt>
    <dgm:pt modelId="{1F150118-7EBF-4EDA-BE47-06E484509796}" type="pres">
      <dgm:prSet presAssocID="{09B5E5C1-4A45-4D25-9896-1B0C7F4D8D78}" presName="ParentBackground" presStyleLbl="fgAcc1" presStyleIdx="5" presStyleCnt="7"/>
      <dgm:spPr/>
      <dgm:t>
        <a:bodyPr/>
        <a:lstStyle/>
        <a:p>
          <a:endParaRPr lang="en-US"/>
        </a:p>
      </dgm:t>
    </dgm:pt>
    <dgm:pt modelId="{E172D01C-8E73-42A4-9BE1-A994358150DC}" type="pres">
      <dgm:prSet presAssocID="{09B5E5C1-4A45-4D25-9896-1B0C7F4D8D78}" presName="Parent2" presStyleLbl="revTx" presStyleIdx="0" presStyleCnt="0">
        <dgm:presLayoutVars>
          <dgm:chMax val="1"/>
          <dgm:chPref val="1"/>
          <dgm:bulletEnabled val="1"/>
        </dgm:presLayoutVars>
      </dgm:prSet>
      <dgm:spPr/>
      <dgm:t>
        <a:bodyPr/>
        <a:lstStyle/>
        <a:p>
          <a:endParaRPr lang="en-US"/>
        </a:p>
      </dgm:t>
    </dgm:pt>
    <dgm:pt modelId="{DB84EBBC-C9E8-4392-8E72-D82F67711519}" type="pres">
      <dgm:prSet presAssocID="{0FA04257-9466-4283-8D44-2AE62A080D01}" presName="Accent1" presStyleCnt="0"/>
      <dgm:spPr/>
    </dgm:pt>
    <dgm:pt modelId="{618A61B8-B17A-423C-985A-CC1EDED13C61}" type="pres">
      <dgm:prSet presAssocID="{0FA04257-9466-4283-8D44-2AE62A080D01}" presName="Accent" presStyleLbl="node1" presStyleIdx="6" presStyleCnt="7"/>
      <dgm:spPr/>
    </dgm:pt>
    <dgm:pt modelId="{F9CD70DC-55D6-4E74-8065-F77490045D79}" type="pres">
      <dgm:prSet presAssocID="{0FA04257-9466-4283-8D44-2AE62A080D01}" presName="ParentBackground1" presStyleCnt="0"/>
      <dgm:spPr/>
    </dgm:pt>
    <dgm:pt modelId="{44C314F5-CC57-4248-956C-68485127E23D}" type="pres">
      <dgm:prSet presAssocID="{0FA04257-9466-4283-8D44-2AE62A080D01}" presName="ParentBackground" presStyleLbl="fgAcc1" presStyleIdx="6" presStyleCnt="7"/>
      <dgm:spPr/>
      <dgm:t>
        <a:bodyPr/>
        <a:lstStyle/>
        <a:p>
          <a:endParaRPr lang="en-US"/>
        </a:p>
      </dgm:t>
    </dgm:pt>
    <dgm:pt modelId="{417B5F73-EBE8-4C4E-BBE1-42B3C65DC3DC}" type="pres">
      <dgm:prSet presAssocID="{0FA04257-9466-4283-8D44-2AE62A080D01}" presName="Parent1" presStyleLbl="revTx" presStyleIdx="0" presStyleCnt="0">
        <dgm:presLayoutVars>
          <dgm:chMax val="1"/>
          <dgm:chPref val="1"/>
          <dgm:bulletEnabled val="1"/>
        </dgm:presLayoutVars>
      </dgm:prSet>
      <dgm:spPr/>
      <dgm:t>
        <a:bodyPr/>
        <a:lstStyle/>
        <a:p>
          <a:endParaRPr lang="en-US"/>
        </a:p>
      </dgm:t>
    </dgm:pt>
  </dgm:ptLst>
  <dgm:cxnLst>
    <dgm:cxn modelId="{5C6E46C9-EC4E-41D3-9C94-1F728011D701}" srcId="{C7BBE907-FE08-4992-9DEE-A8329D2BB087}" destId="{F1BD2AAC-8289-446A-9915-C8251947F7A6}" srcOrd="5" destOrd="0" parTransId="{7C49B280-BC0F-4633-9062-50743A1979AA}" sibTransId="{FCA00461-8D87-4359-A392-A9C23144F718}"/>
    <dgm:cxn modelId="{BBCFBCBE-EC54-49B4-A65E-FA00730A1C1B}" type="presOf" srcId="{0FA04257-9466-4283-8D44-2AE62A080D01}" destId="{44C314F5-CC57-4248-956C-68485127E23D}" srcOrd="0" destOrd="0" presId="urn:microsoft.com/office/officeart/2011/layout/CircleProcess"/>
    <dgm:cxn modelId="{29D33951-9CC3-454A-865F-527B088BCC9F}" type="presOf" srcId="{F1BD2AAC-8289-446A-9915-C8251947F7A6}" destId="{6E2A123F-ECF1-4FA8-B44A-258DE74C2CBD}" srcOrd="1" destOrd="0" presId="urn:microsoft.com/office/officeart/2011/layout/CircleProcess"/>
    <dgm:cxn modelId="{75A3E925-FEC0-44D4-B441-7AC9349E0649}" type="presOf" srcId="{E7B8926F-2312-4707-BDE7-6F6B65E45598}" destId="{BB7DE7CC-DA88-4F43-9327-0F1A8267F3A9}" srcOrd="0" destOrd="0" presId="urn:microsoft.com/office/officeart/2011/layout/CircleProcess"/>
    <dgm:cxn modelId="{F02B1408-D499-4EF6-8504-1A23C864EB1E}" type="presOf" srcId="{09B5E5C1-4A45-4D25-9896-1B0C7F4D8D78}" destId="{1F150118-7EBF-4EDA-BE47-06E484509796}" srcOrd="0" destOrd="0" presId="urn:microsoft.com/office/officeart/2011/layout/CircleProcess"/>
    <dgm:cxn modelId="{785141ED-262C-48D2-B4C4-6B2C9F10CA41}" type="presOf" srcId="{09B5E5C1-4A45-4D25-9896-1B0C7F4D8D78}" destId="{E172D01C-8E73-42A4-9BE1-A994358150DC}" srcOrd="1" destOrd="0" presId="urn:microsoft.com/office/officeart/2011/layout/CircleProcess"/>
    <dgm:cxn modelId="{FE58829E-09D1-4A02-BE93-08439EDF5635}" type="presOf" srcId="{B7679F8F-F008-4B43-A1FA-B6AED09100E5}" destId="{E3B17E4A-EB10-4A64-959B-E61FD8991F42}" srcOrd="1" destOrd="0" presId="urn:microsoft.com/office/officeart/2011/layout/CircleProcess"/>
    <dgm:cxn modelId="{139AA291-AFC2-4FFD-881A-3009DE23C5CF}" type="presOf" srcId="{757A13F0-D5A0-465C-9555-D0A31CF17A96}" destId="{A5A3D46E-6DD4-44D1-92A2-743366353914}" srcOrd="1" destOrd="0" presId="urn:microsoft.com/office/officeart/2011/layout/CircleProcess"/>
    <dgm:cxn modelId="{C2962E74-D52F-44F1-89E5-512B593973CE}" type="presOf" srcId="{522BA3B7-6BF2-4EF8-8E68-75A5F22BDD05}" destId="{836F0938-B134-41FD-9358-D8BDC12DE5C6}" srcOrd="1" destOrd="0" presId="urn:microsoft.com/office/officeart/2011/layout/CircleProcess"/>
    <dgm:cxn modelId="{3F871450-A691-44DE-B059-563E218B0B96}" srcId="{C7BBE907-FE08-4992-9DEE-A8329D2BB087}" destId="{0FA04257-9466-4283-8D44-2AE62A080D01}" srcOrd="0" destOrd="0" parTransId="{57AE7BB4-66A9-4FA1-8071-2C420DC5E603}" sibTransId="{E7C459EA-0C0E-4680-851F-A134D849A161}"/>
    <dgm:cxn modelId="{6B04614F-A47B-47BE-8491-34871CD5876E}" type="presOf" srcId="{0FA04257-9466-4283-8D44-2AE62A080D01}" destId="{417B5F73-EBE8-4C4E-BBE1-42B3C65DC3DC}" srcOrd="1" destOrd="0" presId="urn:microsoft.com/office/officeart/2011/layout/CircleProcess"/>
    <dgm:cxn modelId="{7A2A844E-91B6-457F-8CD0-D6D7AB482073}" type="presOf" srcId="{B7679F8F-F008-4B43-A1FA-B6AED09100E5}" destId="{AC095D4B-E650-4C9B-B547-95329D7FEC90}" srcOrd="0" destOrd="0" presId="urn:microsoft.com/office/officeart/2011/layout/CircleProcess"/>
    <dgm:cxn modelId="{2E320582-A755-432C-820A-4C0F9B22C640}" srcId="{C7BBE907-FE08-4992-9DEE-A8329D2BB087}" destId="{09B5E5C1-4A45-4D25-9896-1B0C7F4D8D78}" srcOrd="1" destOrd="0" parTransId="{742C75B4-D52F-4A29-8A9B-EF5F9DEA8C20}" sibTransId="{93CE1CDA-3B7F-4771-8E3E-48A37416456C}"/>
    <dgm:cxn modelId="{BE3447E1-7D1E-4BD8-9DD3-E96F75FD677A}" srcId="{C7BBE907-FE08-4992-9DEE-A8329D2BB087}" destId="{757A13F0-D5A0-465C-9555-D0A31CF17A96}" srcOrd="3" destOrd="0" parTransId="{477CA214-F921-402B-A2E5-FABECA785368}" sibTransId="{5D712FD7-F390-4736-A80E-BB3A8C9A3190}"/>
    <dgm:cxn modelId="{3E042637-504C-4922-A58C-FC87E0293B25}" srcId="{C7BBE907-FE08-4992-9DEE-A8329D2BB087}" destId="{B7679F8F-F008-4B43-A1FA-B6AED09100E5}" srcOrd="4" destOrd="0" parTransId="{0EFC925A-9DFD-46C4-A484-C2C1FF685B34}" sibTransId="{E2655743-3C52-4DC3-A314-B49331D0E546}"/>
    <dgm:cxn modelId="{7E2FF019-7403-477F-8574-85E992309D41}" type="presOf" srcId="{F1BD2AAC-8289-446A-9915-C8251947F7A6}" destId="{86D3F638-860B-4007-9E0F-7B65A12E1FD8}" srcOrd="0" destOrd="0" presId="urn:microsoft.com/office/officeart/2011/layout/CircleProcess"/>
    <dgm:cxn modelId="{D614638E-85DC-4C1A-A4D4-447124CFF18C}" type="presOf" srcId="{522BA3B7-6BF2-4EF8-8E68-75A5F22BDD05}" destId="{449D5728-B55D-4104-98F0-391D735534C7}" srcOrd="0" destOrd="0" presId="urn:microsoft.com/office/officeart/2011/layout/CircleProcess"/>
    <dgm:cxn modelId="{98DC78B6-FACC-41C1-9454-9AE938FB16B3}" type="presOf" srcId="{E7B8926F-2312-4707-BDE7-6F6B65E45598}" destId="{CCC79B40-3FBE-428E-A38A-7B4CDF092964}" srcOrd="1" destOrd="0" presId="urn:microsoft.com/office/officeart/2011/layout/CircleProcess"/>
    <dgm:cxn modelId="{B06E7684-1C2C-427B-B240-1C732D228E2C}" srcId="{C7BBE907-FE08-4992-9DEE-A8329D2BB087}" destId="{522BA3B7-6BF2-4EF8-8E68-75A5F22BDD05}" srcOrd="2" destOrd="0" parTransId="{C5527D48-6CC3-44D2-A502-256499BB4B54}" sibTransId="{1E8B22C2-35B8-441F-82CA-F7F38C2932FB}"/>
    <dgm:cxn modelId="{E4DCB64E-FE84-475F-B9EE-10AE58A31F8D}" srcId="{C7BBE907-FE08-4992-9DEE-A8329D2BB087}" destId="{E7B8926F-2312-4707-BDE7-6F6B65E45598}" srcOrd="6" destOrd="0" parTransId="{236230A0-BB2F-486F-A286-5F415F5A9180}" sibTransId="{BFA77277-2BBE-4081-8454-0BF5B11D4C42}"/>
    <dgm:cxn modelId="{2F07852F-9F87-4B05-A2D2-2C48EB40D819}" type="presOf" srcId="{C7BBE907-FE08-4992-9DEE-A8329D2BB087}" destId="{086E952C-5830-4B49-8AAC-42E7B4DB0F4C}" srcOrd="0" destOrd="0" presId="urn:microsoft.com/office/officeart/2011/layout/CircleProcess"/>
    <dgm:cxn modelId="{9C749D25-A819-43DE-AE39-81FF16EF769A}" type="presOf" srcId="{757A13F0-D5A0-465C-9555-D0A31CF17A96}" destId="{82DEE276-FD1D-491E-B4F5-5107B35D989E}" srcOrd="0" destOrd="0" presId="urn:microsoft.com/office/officeart/2011/layout/CircleProcess"/>
    <dgm:cxn modelId="{253423F0-DF45-47C8-B499-B8BC0A15664C}" type="presParOf" srcId="{086E952C-5830-4B49-8AAC-42E7B4DB0F4C}" destId="{34878B10-8CD1-4744-895F-6F444C54782C}" srcOrd="0" destOrd="0" presId="urn:microsoft.com/office/officeart/2011/layout/CircleProcess"/>
    <dgm:cxn modelId="{42756CED-44FA-4409-8201-FB7E654A3173}" type="presParOf" srcId="{34878B10-8CD1-4744-895F-6F444C54782C}" destId="{B0F07424-0D0B-46BB-9804-29F600C5D292}" srcOrd="0" destOrd="0" presId="urn:microsoft.com/office/officeart/2011/layout/CircleProcess"/>
    <dgm:cxn modelId="{8D54D0BE-4378-446D-8405-804343116153}" type="presParOf" srcId="{086E952C-5830-4B49-8AAC-42E7B4DB0F4C}" destId="{550E1D52-F36B-424A-9893-61A5010D626D}" srcOrd="1" destOrd="0" presId="urn:microsoft.com/office/officeart/2011/layout/CircleProcess"/>
    <dgm:cxn modelId="{6B36983F-D75B-447C-BB26-8759A92080F8}" type="presParOf" srcId="{550E1D52-F36B-424A-9893-61A5010D626D}" destId="{BB7DE7CC-DA88-4F43-9327-0F1A8267F3A9}" srcOrd="0" destOrd="0" presId="urn:microsoft.com/office/officeart/2011/layout/CircleProcess"/>
    <dgm:cxn modelId="{029281F2-5E7B-4EDC-8D10-C5CF18AD19B6}" type="presParOf" srcId="{086E952C-5830-4B49-8AAC-42E7B4DB0F4C}" destId="{CCC79B40-3FBE-428E-A38A-7B4CDF092964}" srcOrd="2" destOrd="0" presId="urn:microsoft.com/office/officeart/2011/layout/CircleProcess"/>
    <dgm:cxn modelId="{36E1770A-1F12-4750-870D-7A6397601CC0}" type="presParOf" srcId="{086E952C-5830-4B49-8AAC-42E7B4DB0F4C}" destId="{49B4C6BA-4517-4919-BFB8-A603C6286438}" srcOrd="3" destOrd="0" presId="urn:microsoft.com/office/officeart/2011/layout/CircleProcess"/>
    <dgm:cxn modelId="{43F509D3-C289-4F88-AA6C-32449888AC28}" type="presParOf" srcId="{49B4C6BA-4517-4919-BFB8-A603C6286438}" destId="{4387362B-ABBB-4136-9F5C-3D8D30A512AE}" srcOrd="0" destOrd="0" presId="urn:microsoft.com/office/officeart/2011/layout/CircleProcess"/>
    <dgm:cxn modelId="{1ABAD2D3-FD7F-430A-BB17-55E112C64CFE}" type="presParOf" srcId="{086E952C-5830-4B49-8AAC-42E7B4DB0F4C}" destId="{71545AFB-0721-407B-AA70-4F7453C67882}" srcOrd="4" destOrd="0" presId="urn:microsoft.com/office/officeart/2011/layout/CircleProcess"/>
    <dgm:cxn modelId="{20CA3021-5C5B-4F3A-8412-2169969F4C98}" type="presParOf" srcId="{71545AFB-0721-407B-AA70-4F7453C67882}" destId="{86D3F638-860B-4007-9E0F-7B65A12E1FD8}" srcOrd="0" destOrd="0" presId="urn:microsoft.com/office/officeart/2011/layout/CircleProcess"/>
    <dgm:cxn modelId="{A3938D78-46BB-432C-BB12-1FCF879B72A0}" type="presParOf" srcId="{086E952C-5830-4B49-8AAC-42E7B4DB0F4C}" destId="{6E2A123F-ECF1-4FA8-B44A-258DE74C2CBD}" srcOrd="5" destOrd="0" presId="urn:microsoft.com/office/officeart/2011/layout/CircleProcess"/>
    <dgm:cxn modelId="{6DB74FCB-A5A0-49A2-9B06-263EB0D832FE}" type="presParOf" srcId="{086E952C-5830-4B49-8AAC-42E7B4DB0F4C}" destId="{C39C32AC-1D2F-436B-A424-F64BBDD8B761}" srcOrd="6" destOrd="0" presId="urn:microsoft.com/office/officeart/2011/layout/CircleProcess"/>
    <dgm:cxn modelId="{77985466-0939-4132-AF80-06D919C1FA36}" type="presParOf" srcId="{C39C32AC-1D2F-436B-A424-F64BBDD8B761}" destId="{DC8BA3A1-E94B-452E-A841-528FF5369B24}" srcOrd="0" destOrd="0" presId="urn:microsoft.com/office/officeart/2011/layout/CircleProcess"/>
    <dgm:cxn modelId="{2ABDE587-1087-4340-A51D-F978FD3A7B84}" type="presParOf" srcId="{086E952C-5830-4B49-8AAC-42E7B4DB0F4C}" destId="{088D9CCA-11D9-4305-A9BC-AD8C1A23353A}" srcOrd="7" destOrd="0" presId="urn:microsoft.com/office/officeart/2011/layout/CircleProcess"/>
    <dgm:cxn modelId="{67387ABB-F763-4E35-A5BD-AB5FC94B82F5}" type="presParOf" srcId="{088D9CCA-11D9-4305-A9BC-AD8C1A23353A}" destId="{AC095D4B-E650-4C9B-B547-95329D7FEC90}" srcOrd="0" destOrd="0" presId="urn:microsoft.com/office/officeart/2011/layout/CircleProcess"/>
    <dgm:cxn modelId="{86BA2F3C-F60C-4592-93C2-43E9FE44C5ED}" type="presParOf" srcId="{086E952C-5830-4B49-8AAC-42E7B4DB0F4C}" destId="{E3B17E4A-EB10-4A64-959B-E61FD8991F42}" srcOrd="8" destOrd="0" presId="urn:microsoft.com/office/officeart/2011/layout/CircleProcess"/>
    <dgm:cxn modelId="{84EE15B2-EF6D-4098-836E-D9F14027D334}" type="presParOf" srcId="{086E952C-5830-4B49-8AAC-42E7B4DB0F4C}" destId="{06725AAA-186E-47AD-A55C-45FE8CC9F5A7}" srcOrd="9" destOrd="0" presId="urn:microsoft.com/office/officeart/2011/layout/CircleProcess"/>
    <dgm:cxn modelId="{F5DB2BCE-5E28-4860-BAA7-3AC66035D42B}" type="presParOf" srcId="{06725AAA-186E-47AD-A55C-45FE8CC9F5A7}" destId="{E7915EB9-FD8E-45EC-AB2E-2C4DFCE65EC3}" srcOrd="0" destOrd="0" presId="urn:microsoft.com/office/officeart/2011/layout/CircleProcess"/>
    <dgm:cxn modelId="{2C795C4A-2805-4A8C-8498-1825A8D0DCFC}" type="presParOf" srcId="{086E952C-5830-4B49-8AAC-42E7B4DB0F4C}" destId="{A6D4B421-6367-40BF-AF89-36CB2F75E1DE}" srcOrd="10" destOrd="0" presId="urn:microsoft.com/office/officeart/2011/layout/CircleProcess"/>
    <dgm:cxn modelId="{729C8110-F42A-4739-BE76-777D68A7D774}" type="presParOf" srcId="{A6D4B421-6367-40BF-AF89-36CB2F75E1DE}" destId="{82DEE276-FD1D-491E-B4F5-5107B35D989E}" srcOrd="0" destOrd="0" presId="urn:microsoft.com/office/officeart/2011/layout/CircleProcess"/>
    <dgm:cxn modelId="{59900063-7ADD-44D2-B08C-7117073208D4}" type="presParOf" srcId="{086E952C-5830-4B49-8AAC-42E7B4DB0F4C}" destId="{A5A3D46E-6DD4-44D1-92A2-743366353914}" srcOrd="11" destOrd="0" presId="urn:microsoft.com/office/officeart/2011/layout/CircleProcess"/>
    <dgm:cxn modelId="{F8188EEE-C66A-4BC2-B397-A936890FF2E3}" type="presParOf" srcId="{086E952C-5830-4B49-8AAC-42E7B4DB0F4C}" destId="{C39C77A4-6939-42D6-BEE3-C4DBE79CC3DE}" srcOrd="12" destOrd="0" presId="urn:microsoft.com/office/officeart/2011/layout/CircleProcess"/>
    <dgm:cxn modelId="{7046CC70-BA53-4749-873E-9D81E490033B}" type="presParOf" srcId="{C39C77A4-6939-42D6-BEE3-C4DBE79CC3DE}" destId="{995D91AB-8D08-4428-9979-CF79043C3DA4}" srcOrd="0" destOrd="0" presId="urn:microsoft.com/office/officeart/2011/layout/CircleProcess"/>
    <dgm:cxn modelId="{D58A5C3F-D124-4D54-B67D-92348AAC0B37}" type="presParOf" srcId="{086E952C-5830-4B49-8AAC-42E7B4DB0F4C}" destId="{388B9FA9-FCB7-4DAB-9F20-03AD55AAB538}" srcOrd="13" destOrd="0" presId="urn:microsoft.com/office/officeart/2011/layout/CircleProcess"/>
    <dgm:cxn modelId="{395E86BE-60B3-43B0-B394-737AEFB246EB}" type="presParOf" srcId="{388B9FA9-FCB7-4DAB-9F20-03AD55AAB538}" destId="{449D5728-B55D-4104-98F0-391D735534C7}" srcOrd="0" destOrd="0" presId="urn:microsoft.com/office/officeart/2011/layout/CircleProcess"/>
    <dgm:cxn modelId="{2EF8EDD6-AC80-447E-8A31-1E86E25BAE2D}" type="presParOf" srcId="{086E952C-5830-4B49-8AAC-42E7B4DB0F4C}" destId="{836F0938-B134-41FD-9358-D8BDC12DE5C6}" srcOrd="14" destOrd="0" presId="urn:microsoft.com/office/officeart/2011/layout/CircleProcess"/>
    <dgm:cxn modelId="{BD0604EB-C4EC-4EDC-922D-291055EA2511}" type="presParOf" srcId="{086E952C-5830-4B49-8AAC-42E7B4DB0F4C}" destId="{1D9E9814-5572-47EE-AC29-5EB6398A92A9}" srcOrd="15" destOrd="0" presId="urn:microsoft.com/office/officeart/2011/layout/CircleProcess"/>
    <dgm:cxn modelId="{E32C339A-E0AB-4288-8027-76F2D052020F}" type="presParOf" srcId="{1D9E9814-5572-47EE-AC29-5EB6398A92A9}" destId="{5DC8F19D-6712-4C05-9D9D-7D8D0B62FB00}" srcOrd="0" destOrd="0" presId="urn:microsoft.com/office/officeart/2011/layout/CircleProcess"/>
    <dgm:cxn modelId="{CC2E7DEC-1A81-49DF-977B-B4C177CECF96}" type="presParOf" srcId="{086E952C-5830-4B49-8AAC-42E7B4DB0F4C}" destId="{DD54127E-4D5C-4D03-A26A-27CA5A2E1E58}" srcOrd="16" destOrd="0" presId="urn:microsoft.com/office/officeart/2011/layout/CircleProcess"/>
    <dgm:cxn modelId="{964753CA-90EA-4CFB-BD2D-2D2DA266600F}" type="presParOf" srcId="{DD54127E-4D5C-4D03-A26A-27CA5A2E1E58}" destId="{1F150118-7EBF-4EDA-BE47-06E484509796}" srcOrd="0" destOrd="0" presId="urn:microsoft.com/office/officeart/2011/layout/CircleProcess"/>
    <dgm:cxn modelId="{2180B7C3-D0CB-4ED6-89B6-C6AFE79322BF}" type="presParOf" srcId="{086E952C-5830-4B49-8AAC-42E7B4DB0F4C}" destId="{E172D01C-8E73-42A4-9BE1-A994358150DC}" srcOrd="17" destOrd="0" presId="urn:microsoft.com/office/officeart/2011/layout/CircleProcess"/>
    <dgm:cxn modelId="{CE497439-37D4-4682-B890-AEE584E09C20}" type="presParOf" srcId="{086E952C-5830-4B49-8AAC-42E7B4DB0F4C}" destId="{DB84EBBC-C9E8-4392-8E72-D82F67711519}" srcOrd="18" destOrd="0" presId="urn:microsoft.com/office/officeart/2011/layout/CircleProcess"/>
    <dgm:cxn modelId="{F93E9598-7003-4A59-86B4-CA63745B8F03}" type="presParOf" srcId="{DB84EBBC-C9E8-4392-8E72-D82F67711519}" destId="{618A61B8-B17A-423C-985A-CC1EDED13C61}" srcOrd="0" destOrd="0" presId="urn:microsoft.com/office/officeart/2011/layout/CircleProcess"/>
    <dgm:cxn modelId="{A324285F-1379-46DD-9842-B5F7B14197E5}" type="presParOf" srcId="{086E952C-5830-4B49-8AAC-42E7B4DB0F4C}" destId="{F9CD70DC-55D6-4E74-8065-F77490045D79}" srcOrd="19" destOrd="0" presId="urn:microsoft.com/office/officeart/2011/layout/CircleProcess"/>
    <dgm:cxn modelId="{317DFC3E-3AA0-410E-AC4A-E69CEE8E9383}" type="presParOf" srcId="{F9CD70DC-55D6-4E74-8065-F77490045D79}" destId="{44C314F5-CC57-4248-956C-68485127E23D}" srcOrd="0" destOrd="0" presId="urn:microsoft.com/office/officeart/2011/layout/CircleProcess"/>
    <dgm:cxn modelId="{18ED2531-67F1-495E-832C-454B0E6C35E7}" type="presParOf" srcId="{086E952C-5830-4B49-8AAC-42E7B4DB0F4C}" destId="{417B5F73-EBE8-4C4E-BBE1-42B3C65DC3DC}"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BE907-FE08-4992-9DEE-A8329D2BB087}"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US"/>
        </a:p>
      </dgm:t>
    </dgm:pt>
    <dgm:pt modelId="{0FA04257-9466-4283-8D44-2AE62A080D01}">
      <dgm:prSet phldrT="[Text]"/>
      <dgm:spPr/>
      <dgm:t>
        <a:bodyPr/>
        <a:lstStyle/>
        <a:p>
          <a:r>
            <a:rPr lang="en-US" dirty="0" smtClean="0"/>
            <a:t>Data</a:t>
          </a:r>
          <a:endParaRPr lang="en-US" dirty="0"/>
        </a:p>
      </dgm:t>
    </dgm:pt>
    <dgm:pt modelId="{57AE7BB4-66A9-4FA1-8071-2C420DC5E603}" type="parTrans" cxnId="{3F871450-A691-44DE-B059-563E218B0B96}">
      <dgm:prSet/>
      <dgm:spPr/>
      <dgm:t>
        <a:bodyPr/>
        <a:lstStyle/>
        <a:p>
          <a:endParaRPr lang="en-US"/>
        </a:p>
      </dgm:t>
    </dgm:pt>
    <dgm:pt modelId="{E7C459EA-0C0E-4680-851F-A134D849A161}" type="sibTrans" cxnId="{3F871450-A691-44DE-B059-563E218B0B96}">
      <dgm:prSet/>
      <dgm:spPr/>
      <dgm:t>
        <a:bodyPr/>
        <a:lstStyle/>
        <a:p>
          <a:endParaRPr lang="en-US"/>
        </a:p>
      </dgm:t>
    </dgm:pt>
    <dgm:pt modelId="{B7679F8F-F008-4B43-A1FA-B6AED09100E5}">
      <dgm:prSet/>
      <dgm:spPr/>
      <dgm:t>
        <a:bodyPr/>
        <a:lstStyle/>
        <a:p>
          <a:r>
            <a:rPr lang="en-US" dirty="0" smtClean="0"/>
            <a:t>Apply algorithm(s)</a:t>
          </a:r>
          <a:endParaRPr lang="en-US" dirty="0"/>
        </a:p>
      </dgm:t>
    </dgm:pt>
    <dgm:pt modelId="{0EFC925A-9DFD-46C4-A484-C2C1FF685B34}" type="parTrans" cxnId="{3E042637-504C-4922-A58C-FC87E0293B25}">
      <dgm:prSet/>
      <dgm:spPr/>
      <dgm:t>
        <a:bodyPr/>
        <a:lstStyle/>
        <a:p>
          <a:endParaRPr lang="en-US"/>
        </a:p>
      </dgm:t>
    </dgm:pt>
    <dgm:pt modelId="{E2655743-3C52-4DC3-A314-B49331D0E546}" type="sibTrans" cxnId="{3E042637-504C-4922-A58C-FC87E0293B25}">
      <dgm:prSet/>
      <dgm:spPr/>
      <dgm:t>
        <a:bodyPr/>
        <a:lstStyle/>
        <a:p>
          <a:endParaRPr lang="en-US"/>
        </a:p>
      </dgm:t>
    </dgm:pt>
    <dgm:pt modelId="{6F8AC119-D7FE-4B15-AB80-E074A7F620AF}">
      <dgm:prSet/>
      <dgm:spPr/>
      <dgm:t>
        <a:bodyPr/>
        <a:lstStyle/>
        <a:p>
          <a:r>
            <a:rPr lang="en-US" smtClean="0"/>
            <a:t>Evaluate groups</a:t>
          </a:r>
          <a:endParaRPr lang="en-US" dirty="0"/>
        </a:p>
      </dgm:t>
    </dgm:pt>
    <dgm:pt modelId="{1B59EA58-F902-4EB4-BA2B-71AB31BD396E}" type="parTrans" cxnId="{AC9D7217-DFD7-4FEB-8D2E-3801CBE224F6}">
      <dgm:prSet/>
      <dgm:spPr/>
      <dgm:t>
        <a:bodyPr/>
        <a:lstStyle/>
        <a:p>
          <a:endParaRPr lang="en-US"/>
        </a:p>
      </dgm:t>
    </dgm:pt>
    <dgm:pt modelId="{93F718D5-BCAB-4A41-B466-CDD84D0497A3}" type="sibTrans" cxnId="{AC9D7217-DFD7-4FEB-8D2E-3801CBE224F6}">
      <dgm:prSet/>
      <dgm:spPr/>
      <dgm:t>
        <a:bodyPr/>
        <a:lstStyle/>
        <a:p>
          <a:endParaRPr lang="en-US"/>
        </a:p>
      </dgm:t>
    </dgm:pt>
    <dgm:pt modelId="{086E952C-5830-4B49-8AAC-42E7B4DB0F4C}" type="pres">
      <dgm:prSet presAssocID="{C7BBE907-FE08-4992-9DEE-A8329D2BB087}" presName="Name0" presStyleCnt="0">
        <dgm:presLayoutVars>
          <dgm:chMax val="11"/>
          <dgm:chPref val="11"/>
          <dgm:dir/>
          <dgm:resizeHandles/>
        </dgm:presLayoutVars>
      </dgm:prSet>
      <dgm:spPr/>
      <dgm:t>
        <a:bodyPr/>
        <a:lstStyle/>
        <a:p>
          <a:endParaRPr lang="en-US"/>
        </a:p>
      </dgm:t>
    </dgm:pt>
    <dgm:pt modelId="{D70D8C22-545E-4A10-8F6F-BC02B8FDC158}" type="pres">
      <dgm:prSet presAssocID="{6F8AC119-D7FE-4B15-AB80-E074A7F620AF}" presName="Accent3" presStyleCnt="0"/>
      <dgm:spPr/>
    </dgm:pt>
    <dgm:pt modelId="{37512DD7-34F7-4F6D-B628-E05B2A825ECF}" type="pres">
      <dgm:prSet presAssocID="{6F8AC119-D7FE-4B15-AB80-E074A7F620AF}" presName="Accent" presStyleLbl="node1" presStyleIdx="0" presStyleCnt="3"/>
      <dgm:spPr/>
    </dgm:pt>
    <dgm:pt modelId="{959EEF12-9A3B-4B28-894D-C5DBAA5F5D9D}" type="pres">
      <dgm:prSet presAssocID="{6F8AC119-D7FE-4B15-AB80-E074A7F620AF}" presName="ParentBackground3" presStyleCnt="0"/>
      <dgm:spPr/>
    </dgm:pt>
    <dgm:pt modelId="{1B0094C3-BA20-4E11-9DC0-6E9A512E93BF}" type="pres">
      <dgm:prSet presAssocID="{6F8AC119-D7FE-4B15-AB80-E074A7F620AF}" presName="ParentBackground" presStyleLbl="fgAcc1" presStyleIdx="0" presStyleCnt="3"/>
      <dgm:spPr/>
      <dgm:t>
        <a:bodyPr/>
        <a:lstStyle/>
        <a:p>
          <a:endParaRPr lang="en-US"/>
        </a:p>
      </dgm:t>
    </dgm:pt>
    <dgm:pt modelId="{2CF685C6-8AFA-45B5-8A78-942183642CC3}" type="pres">
      <dgm:prSet presAssocID="{6F8AC119-D7FE-4B15-AB80-E074A7F620AF}" presName="Parent3" presStyleLbl="revTx" presStyleIdx="0" presStyleCnt="0">
        <dgm:presLayoutVars>
          <dgm:chMax val="1"/>
          <dgm:chPref val="1"/>
          <dgm:bulletEnabled val="1"/>
        </dgm:presLayoutVars>
      </dgm:prSet>
      <dgm:spPr/>
      <dgm:t>
        <a:bodyPr/>
        <a:lstStyle/>
        <a:p>
          <a:endParaRPr lang="en-US"/>
        </a:p>
      </dgm:t>
    </dgm:pt>
    <dgm:pt modelId="{38257E4F-A2F2-4B31-B2CC-7DA5B7BFF1AD}" type="pres">
      <dgm:prSet presAssocID="{B7679F8F-F008-4B43-A1FA-B6AED09100E5}" presName="Accent2" presStyleCnt="0"/>
      <dgm:spPr/>
    </dgm:pt>
    <dgm:pt modelId="{DC8BA3A1-E94B-452E-A841-528FF5369B24}" type="pres">
      <dgm:prSet presAssocID="{B7679F8F-F008-4B43-A1FA-B6AED09100E5}" presName="Accent" presStyleLbl="node1" presStyleIdx="1" presStyleCnt="3"/>
      <dgm:spPr/>
    </dgm:pt>
    <dgm:pt modelId="{06BB2B9A-8957-41CF-A09D-9C568B812F53}" type="pres">
      <dgm:prSet presAssocID="{B7679F8F-F008-4B43-A1FA-B6AED09100E5}" presName="ParentBackground2" presStyleCnt="0"/>
      <dgm:spPr/>
    </dgm:pt>
    <dgm:pt modelId="{AC095D4B-E650-4C9B-B547-95329D7FEC90}" type="pres">
      <dgm:prSet presAssocID="{B7679F8F-F008-4B43-A1FA-B6AED09100E5}" presName="ParentBackground" presStyleLbl="fgAcc1" presStyleIdx="1" presStyleCnt="3"/>
      <dgm:spPr/>
      <dgm:t>
        <a:bodyPr/>
        <a:lstStyle/>
        <a:p>
          <a:endParaRPr lang="en-US"/>
        </a:p>
      </dgm:t>
    </dgm:pt>
    <dgm:pt modelId="{A71662D6-0573-4579-ACAD-F7EC736281DD}" type="pres">
      <dgm:prSet presAssocID="{B7679F8F-F008-4B43-A1FA-B6AED09100E5}" presName="Parent2" presStyleLbl="revTx" presStyleIdx="0" presStyleCnt="0">
        <dgm:presLayoutVars>
          <dgm:chMax val="1"/>
          <dgm:chPref val="1"/>
          <dgm:bulletEnabled val="1"/>
        </dgm:presLayoutVars>
      </dgm:prSet>
      <dgm:spPr/>
      <dgm:t>
        <a:bodyPr/>
        <a:lstStyle/>
        <a:p>
          <a:endParaRPr lang="en-US"/>
        </a:p>
      </dgm:t>
    </dgm:pt>
    <dgm:pt modelId="{DB84EBBC-C9E8-4392-8E72-D82F67711519}" type="pres">
      <dgm:prSet presAssocID="{0FA04257-9466-4283-8D44-2AE62A080D01}" presName="Accent1" presStyleCnt="0"/>
      <dgm:spPr/>
    </dgm:pt>
    <dgm:pt modelId="{618A61B8-B17A-423C-985A-CC1EDED13C61}" type="pres">
      <dgm:prSet presAssocID="{0FA04257-9466-4283-8D44-2AE62A080D01}" presName="Accent" presStyleLbl="node1" presStyleIdx="2" presStyleCnt="3"/>
      <dgm:spPr/>
    </dgm:pt>
    <dgm:pt modelId="{F9CD70DC-55D6-4E74-8065-F77490045D79}" type="pres">
      <dgm:prSet presAssocID="{0FA04257-9466-4283-8D44-2AE62A080D01}" presName="ParentBackground1" presStyleCnt="0"/>
      <dgm:spPr/>
    </dgm:pt>
    <dgm:pt modelId="{44C314F5-CC57-4248-956C-68485127E23D}" type="pres">
      <dgm:prSet presAssocID="{0FA04257-9466-4283-8D44-2AE62A080D01}" presName="ParentBackground" presStyleLbl="fgAcc1" presStyleIdx="2" presStyleCnt="3"/>
      <dgm:spPr/>
      <dgm:t>
        <a:bodyPr/>
        <a:lstStyle/>
        <a:p>
          <a:endParaRPr lang="en-US"/>
        </a:p>
      </dgm:t>
    </dgm:pt>
    <dgm:pt modelId="{417B5F73-EBE8-4C4E-BBE1-42B3C65DC3DC}" type="pres">
      <dgm:prSet presAssocID="{0FA04257-9466-4283-8D44-2AE62A080D01}" presName="Parent1" presStyleLbl="revTx" presStyleIdx="0" presStyleCnt="0">
        <dgm:presLayoutVars>
          <dgm:chMax val="1"/>
          <dgm:chPref val="1"/>
          <dgm:bulletEnabled val="1"/>
        </dgm:presLayoutVars>
      </dgm:prSet>
      <dgm:spPr/>
      <dgm:t>
        <a:bodyPr/>
        <a:lstStyle/>
        <a:p>
          <a:endParaRPr lang="en-US"/>
        </a:p>
      </dgm:t>
    </dgm:pt>
  </dgm:ptLst>
  <dgm:cxnLst>
    <dgm:cxn modelId="{7AE71185-9E45-4218-BA20-B651B55C05BD}" type="presOf" srcId="{6F8AC119-D7FE-4B15-AB80-E074A7F620AF}" destId="{2CF685C6-8AFA-45B5-8A78-942183642CC3}" srcOrd="1" destOrd="0" presId="urn:microsoft.com/office/officeart/2011/layout/CircleProcess"/>
    <dgm:cxn modelId="{E76A4ED1-3DC3-41B3-871B-A3D7F44BADDE}" type="presOf" srcId="{C7BBE907-FE08-4992-9DEE-A8329D2BB087}" destId="{086E952C-5830-4B49-8AAC-42E7B4DB0F4C}" srcOrd="0" destOrd="0" presId="urn:microsoft.com/office/officeart/2011/layout/CircleProcess"/>
    <dgm:cxn modelId="{3E042637-504C-4922-A58C-FC87E0293B25}" srcId="{C7BBE907-FE08-4992-9DEE-A8329D2BB087}" destId="{B7679F8F-F008-4B43-A1FA-B6AED09100E5}" srcOrd="1" destOrd="0" parTransId="{0EFC925A-9DFD-46C4-A484-C2C1FF685B34}" sibTransId="{E2655743-3C52-4DC3-A314-B49331D0E546}"/>
    <dgm:cxn modelId="{0060DCA1-E68D-4E33-BCFE-CF6972A728CC}" type="presOf" srcId="{B7679F8F-F008-4B43-A1FA-B6AED09100E5}" destId="{AC095D4B-E650-4C9B-B547-95329D7FEC90}" srcOrd="0" destOrd="0" presId="urn:microsoft.com/office/officeart/2011/layout/CircleProcess"/>
    <dgm:cxn modelId="{46BC616D-D4C5-4EF2-A617-C36087FB9C56}" type="presOf" srcId="{0FA04257-9466-4283-8D44-2AE62A080D01}" destId="{417B5F73-EBE8-4C4E-BBE1-42B3C65DC3DC}" srcOrd="1" destOrd="0" presId="urn:microsoft.com/office/officeart/2011/layout/CircleProcess"/>
    <dgm:cxn modelId="{085658E0-4E4C-4A0E-8B3D-805CF82A8DFA}" type="presOf" srcId="{6F8AC119-D7FE-4B15-AB80-E074A7F620AF}" destId="{1B0094C3-BA20-4E11-9DC0-6E9A512E93BF}" srcOrd="0" destOrd="0" presId="urn:microsoft.com/office/officeart/2011/layout/CircleProcess"/>
    <dgm:cxn modelId="{E3ECD5A8-DB6D-4ADB-9A57-BF82B342AD6B}" type="presOf" srcId="{B7679F8F-F008-4B43-A1FA-B6AED09100E5}" destId="{A71662D6-0573-4579-ACAD-F7EC736281DD}" srcOrd="1" destOrd="0" presId="urn:microsoft.com/office/officeart/2011/layout/CircleProcess"/>
    <dgm:cxn modelId="{9D48CCCB-C26A-4DA0-9292-2931D9DC5244}" type="presOf" srcId="{0FA04257-9466-4283-8D44-2AE62A080D01}" destId="{44C314F5-CC57-4248-956C-68485127E23D}" srcOrd="0" destOrd="0" presId="urn:microsoft.com/office/officeart/2011/layout/CircleProcess"/>
    <dgm:cxn modelId="{3F871450-A691-44DE-B059-563E218B0B96}" srcId="{C7BBE907-FE08-4992-9DEE-A8329D2BB087}" destId="{0FA04257-9466-4283-8D44-2AE62A080D01}" srcOrd="0" destOrd="0" parTransId="{57AE7BB4-66A9-4FA1-8071-2C420DC5E603}" sibTransId="{E7C459EA-0C0E-4680-851F-A134D849A161}"/>
    <dgm:cxn modelId="{AC9D7217-DFD7-4FEB-8D2E-3801CBE224F6}" srcId="{C7BBE907-FE08-4992-9DEE-A8329D2BB087}" destId="{6F8AC119-D7FE-4B15-AB80-E074A7F620AF}" srcOrd="2" destOrd="0" parTransId="{1B59EA58-F902-4EB4-BA2B-71AB31BD396E}" sibTransId="{93F718D5-BCAB-4A41-B466-CDD84D0497A3}"/>
    <dgm:cxn modelId="{0F73D340-768C-4E65-A827-159F6E8F3F40}" type="presParOf" srcId="{086E952C-5830-4B49-8AAC-42E7B4DB0F4C}" destId="{D70D8C22-545E-4A10-8F6F-BC02B8FDC158}" srcOrd="0" destOrd="0" presId="urn:microsoft.com/office/officeart/2011/layout/CircleProcess"/>
    <dgm:cxn modelId="{09E07BE9-AAA1-4EFA-A17B-69763841B897}" type="presParOf" srcId="{D70D8C22-545E-4A10-8F6F-BC02B8FDC158}" destId="{37512DD7-34F7-4F6D-B628-E05B2A825ECF}" srcOrd="0" destOrd="0" presId="urn:microsoft.com/office/officeart/2011/layout/CircleProcess"/>
    <dgm:cxn modelId="{F34107A9-08D8-41C2-A563-C041B461592D}" type="presParOf" srcId="{086E952C-5830-4B49-8AAC-42E7B4DB0F4C}" destId="{959EEF12-9A3B-4B28-894D-C5DBAA5F5D9D}" srcOrd="1" destOrd="0" presId="urn:microsoft.com/office/officeart/2011/layout/CircleProcess"/>
    <dgm:cxn modelId="{450E9390-7E69-4EFC-B49C-E580B81243B7}" type="presParOf" srcId="{959EEF12-9A3B-4B28-894D-C5DBAA5F5D9D}" destId="{1B0094C3-BA20-4E11-9DC0-6E9A512E93BF}" srcOrd="0" destOrd="0" presId="urn:microsoft.com/office/officeart/2011/layout/CircleProcess"/>
    <dgm:cxn modelId="{BDC9D5A7-8D23-4C81-8A6E-DB0F5DBEE426}" type="presParOf" srcId="{086E952C-5830-4B49-8AAC-42E7B4DB0F4C}" destId="{2CF685C6-8AFA-45B5-8A78-942183642CC3}" srcOrd="2" destOrd="0" presId="urn:microsoft.com/office/officeart/2011/layout/CircleProcess"/>
    <dgm:cxn modelId="{46E00366-37E5-49ED-BCB1-42EEA2D5935E}" type="presParOf" srcId="{086E952C-5830-4B49-8AAC-42E7B4DB0F4C}" destId="{38257E4F-A2F2-4B31-B2CC-7DA5B7BFF1AD}" srcOrd="3" destOrd="0" presId="urn:microsoft.com/office/officeart/2011/layout/CircleProcess"/>
    <dgm:cxn modelId="{465C5438-453A-47CD-85D7-96294F8C9F08}" type="presParOf" srcId="{38257E4F-A2F2-4B31-B2CC-7DA5B7BFF1AD}" destId="{DC8BA3A1-E94B-452E-A841-528FF5369B24}" srcOrd="0" destOrd="0" presId="urn:microsoft.com/office/officeart/2011/layout/CircleProcess"/>
    <dgm:cxn modelId="{6C4DBDED-65AA-4369-81F8-6BFD4EE14F97}" type="presParOf" srcId="{086E952C-5830-4B49-8AAC-42E7B4DB0F4C}" destId="{06BB2B9A-8957-41CF-A09D-9C568B812F53}" srcOrd="4" destOrd="0" presId="urn:microsoft.com/office/officeart/2011/layout/CircleProcess"/>
    <dgm:cxn modelId="{A485A818-9806-44B3-85A4-23ECB76FA9C0}" type="presParOf" srcId="{06BB2B9A-8957-41CF-A09D-9C568B812F53}" destId="{AC095D4B-E650-4C9B-B547-95329D7FEC90}" srcOrd="0" destOrd="0" presId="urn:microsoft.com/office/officeart/2011/layout/CircleProcess"/>
    <dgm:cxn modelId="{0551BDE5-6283-45E2-B7B2-1DF8E417BE43}" type="presParOf" srcId="{086E952C-5830-4B49-8AAC-42E7B4DB0F4C}" destId="{A71662D6-0573-4579-ACAD-F7EC736281DD}" srcOrd="5" destOrd="0" presId="urn:microsoft.com/office/officeart/2011/layout/CircleProcess"/>
    <dgm:cxn modelId="{F44C9903-610D-4E9F-846B-AD80CA7FEB48}" type="presParOf" srcId="{086E952C-5830-4B49-8AAC-42E7B4DB0F4C}" destId="{DB84EBBC-C9E8-4392-8E72-D82F67711519}" srcOrd="6" destOrd="0" presId="urn:microsoft.com/office/officeart/2011/layout/CircleProcess"/>
    <dgm:cxn modelId="{2710EFC4-6E6A-4784-A168-076B859B3F7D}" type="presParOf" srcId="{DB84EBBC-C9E8-4392-8E72-D82F67711519}" destId="{618A61B8-B17A-423C-985A-CC1EDED13C61}" srcOrd="0" destOrd="0" presId="urn:microsoft.com/office/officeart/2011/layout/CircleProcess"/>
    <dgm:cxn modelId="{06D8BFC3-0345-4856-BCA1-10C6E306A9C1}" type="presParOf" srcId="{086E952C-5830-4B49-8AAC-42E7B4DB0F4C}" destId="{F9CD70DC-55D6-4E74-8065-F77490045D79}" srcOrd="7" destOrd="0" presId="urn:microsoft.com/office/officeart/2011/layout/CircleProcess"/>
    <dgm:cxn modelId="{2A9DCB6E-3C37-4285-8FF5-4334457218D1}" type="presParOf" srcId="{F9CD70DC-55D6-4E74-8065-F77490045D79}" destId="{44C314F5-CC57-4248-956C-68485127E23D}" srcOrd="0" destOrd="0" presId="urn:microsoft.com/office/officeart/2011/layout/CircleProcess"/>
    <dgm:cxn modelId="{F8873674-FA8B-4100-87E9-487A6740FA29}" type="presParOf" srcId="{086E952C-5830-4B49-8AAC-42E7B4DB0F4C}" destId="{417B5F73-EBE8-4C4E-BBE1-42B3C65DC3DC}"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07424-0D0B-46BB-9804-29F600C5D292}">
      <dsp:nvSpPr>
        <dsp:cNvPr id="0" name=""/>
        <dsp:cNvSpPr/>
      </dsp:nvSpPr>
      <dsp:spPr>
        <a:xfrm>
          <a:off x="9110552" y="1468021"/>
          <a:ext cx="1408035" cy="1407604"/>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7DE7CC-DA88-4F43-9327-0F1A8267F3A9}">
      <dsp:nvSpPr>
        <dsp:cNvPr id="0" name=""/>
        <dsp:cNvSpPr/>
      </dsp:nvSpPr>
      <dsp:spPr>
        <a:xfrm>
          <a:off x="9158387"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6. Select the best model</a:t>
          </a:r>
          <a:endParaRPr lang="en-US" sz="1100" kern="1200" dirty="0"/>
        </a:p>
      </dsp:txBody>
      <dsp:txXfrm>
        <a:off x="9345571" y="1702663"/>
        <a:ext cx="937996" cy="938320"/>
      </dsp:txXfrm>
    </dsp:sp>
    <dsp:sp modelId="{4387362B-ABBB-4136-9F5C-3D8D30A512AE}">
      <dsp:nvSpPr>
        <dsp:cNvPr id="0" name=""/>
        <dsp:cNvSpPr/>
      </dsp:nvSpPr>
      <dsp:spPr>
        <a:xfrm rot="2700000">
          <a:off x="7656421" y="1467863"/>
          <a:ext cx="1407673" cy="1407673"/>
        </a:xfrm>
        <a:prstGeom prst="teardrop">
          <a:avLst>
            <a:gd name="adj" fmla="val 100000"/>
          </a:avLst>
        </a:prstGeom>
        <a:solidFill>
          <a:schemeClr val="accent3">
            <a:hueOff val="-1143559"/>
            <a:satOff val="0"/>
            <a:lumOff val="-18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D3F638-860B-4007-9E0F-7B65A12E1FD8}">
      <dsp:nvSpPr>
        <dsp:cNvPr id="0" name=""/>
        <dsp:cNvSpPr/>
      </dsp:nvSpPr>
      <dsp:spPr>
        <a:xfrm>
          <a:off x="7703556"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1143559"/>
              <a:satOff val="0"/>
              <a:lumOff val="-18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5. Evaluate results using test set</a:t>
          </a:r>
          <a:br>
            <a:rPr lang="en-US" sz="1100" kern="1200" dirty="0" smtClean="0"/>
          </a:br>
          <a:r>
            <a:rPr lang="en-US" sz="1100" kern="1200" dirty="0" smtClean="0"/>
            <a:t/>
          </a:r>
          <a:br>
            <a:rPr lang="en-US" sz="1100" kern="1200" dirty="0" smtClean="0"/>
          </a:br>
          <a:r>
            <a:rPr lang="en-US" sz="1100" kern="1200" dirty="0" smtClean="0"/>
            <a:t> Go to 3?</a:t>
          </a:r>
          <a:endParaRPr lang="en-US" sz="1100" kern="1200" dirty="0"/>
        </a:p>
      </dsp:txBody>
      <dsp:txXfrm>
        <a:off x="7890740" y="1702663"/>
        <a:ext cx="937996" cy="938320"/>
      </dsp:txXfrm>
    </dsp:sp>
    <dsp:sp modelId="{DC8BA3A1-E94B-452E-A841-528FF5369B24}">
      <dsp:nvSpPr>
        <dsp:cNvPr id="0" name=""/>
        <dsp:cNvSpPr/>
      </dsp:nvSpPr>
      <dsp:spPr>
        <a:xfrm rot="2700000">
          <a:off x="6202630" y="1467863"/>
          <a:ext cx="1407673" cy="1407673"/>
        </a:xfrm>
        <a:prstGeom prst="teardrop">
          <a:avLst>
            <a:gd name="adj" fmla="val 100000"/>
          </a:avLst>
        </a:prstGeom>
        <a:solidFill>
          <a:schemeClr val="accent3">
            <a:hueOff val="-2287118"/>
            <a:satOff val="0"/>
            <a:lumOff val="-36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95D4B-E650-4C9B-B547-95329D7FEC90}">
      <dsp:nvSpPr>
        <dsp:cNvPr id="0" name=""/>
        <dsp:cNvSpPr/>
      </dsp:nvSpPr>
      <dsp:spPr>
        <a:xfrm>
          <a:off x="6248725"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2287118"/>
              <a:satOff val="0"/>
              <a:lumOff val="-36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4. Apply algorithm(s) on data set</a:t>
          </a:r>
          <a:endParaRPr lang="en-US" sz="1100" kern="1200" dirty="0"/>
        </a:p>
      </dsp:txBody>
      <dsp:txXfrm>
        <a:off x="6436948" y="1702663"/>
        <a:ext cx="937996" cy="938320"/>
      </dsp:txXfrm>
    </dsp:sp>
    <dsp:sp modelId="{E7915EB9-FD8E-45EC-AB2E-2C4DFCE65EC3}">
      <dsp:nvSpPr>
        <dsp:cNvPr id="0" name=""/>
        <dsp:cNvSpPr/>
      </dsp:nvSpPr>
      <dsp:spPr>
        <a:xfrm rot="2700000">
          <a:off x="4747799" y="1467863"/>
          <a:ext cx="1407673" cy="1407673"/>
        </a:xfrm>
        <a:prstGeom prst="teardrop">
          <a:avLst>
            <a:gd name="adj" fmla="val 100000"/>
          </a:avLst>
        </a:prstGeom>
        <a:solidFill>
          <a:schemeClr val="accent3">
            <a:hueOff val="-3430677"/>
            <a:satOff val="0"/>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EE276-FD1D-491E-B4F5-5107B35D989E}">
      <dsp:nvSpPr>
        <dsp:cNvPr id="0" name=""/>
        <dsp:cNvSpPr/>
      </dsp:nvSpPr>
      <dsp:spPr>
        <a:xfrm>
          <a:off x="4794934"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3430677"/>
              <a:satOff val="0"/>
              <a:lumOff val="-54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3. Build model</a:t>
          </a:r>
          <a:endParaRPr lang="en-US" sz="1100" kern="1200" dirty="0"/>
        </a:p>
      </dsp:txBody>
      <dsp:txXfrm>
        <a:off x="4982117" y="1702663"/>
        <a:ext cx="937996" cy="938320"/>
      </dsp:txXfrm>
    </dsp:sp>
    <dsp:sp modelId="{995D91AB-8D08-4428-9979-CF79043C3DA4}">
      <dsp:nvSpPr>
        <dsp:cNvPr id="0" name=""/>
        <dsp:cNvSpPr/>
      </dsp:nvSpPr>
      <dsp:spPr>
        <a:xfrm rot="2700000">
          <a:off x="3292968" y="1467863"/>
          <a:ext cx="1407673" cy="1407673"/>
        </a:xfrm>
        <a:prstGeom prst="teardrop">
          <a:avLst>
            <a:gd name="adj" fmla="val 100000"/>
          </a:avLst>
        </a:prstGeom>
        <a:solidFill>
          <a:schemeClr val="accent3">
            <a:hueOff val="-4574236"/>
            <a:satOff val="0"/>
            <a:lumOff val="-73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9D5728-B55D-4104-98F0-391D735534C7}">
      <dsp:nvSpPr>
        <dsp:cNvPr id="0" name=""/>
        <dsp:cNvSpPr/>
      </dsp:nvSpPr>
      <dsp:spPr>
        <a:xfrm>
          <a:off x="3340103"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4574236"/>
              <a:satOff val="0"/>
              <a:lumOff val="-73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2. Split into training and test sets</a:t>
          </a:r>
          <a:endParaRPr lang="en-US" sz="1100" kern="1200" dirty="0"/>
        </a:p>
      </dsp:txBody>
      <dsp:txXfrm>
        <a:off x="3527286" y="1702663"/>
        <a:ext cx="937996" cy="938320"/>
      </dsp:txXfrm>
    </dsp:sp>
    <dsp:sp modelId="{5DC8F19D-6712-4C05-9D9D-7D8D0B62FB00}">
      <dsp:nvSpPr>
        <dsp:cNvPr id="0" name=""/>
        <dsp:cNvSpPr/>
      </dsp:nvSpPr>
      <dsp:spPr>
        <a:xfrm rot="2700000">
          <a:off x="1839176" y="1467863"/>
          <a:ext cx="1407673" cy="1407673"/>
        </a:xfrm>
        <a:prstGeom prst="teardrop">
          <a:avLst>
            <a:gd name="adj" fmla="val 100000"/>
          </a:avLst>
        </a:prstGeom>
        <a:solidFill>
          <a:schemeClr val="accent3">
            <a:hueOff val="-5717796"/>
            <a:satOff val="0"/>
            <a:lumOff val="-91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150118-7EBF-4EDA-BE47-06E484509796}">
      <dsp:nvSpPr>
        <dsp:cNvPr id="0" name=""/>
        <dsp:cNvSpPr/>
      </dsp:nvSpPr>
      <dsp:spPr>
        <a:xfrm>
          <a:off x="1885271"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5717796"/>
              <a:satOff val="0"/>
              <a:lumOff val="-91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1. Clean up and supplement data</a:t>
          </a:r>
          <a:endParaRPr lang="en-US" sz="1100" kern="1200" dirty="0"/>
        </a:p>
      </dsp:txBody>
      <dsp:txXfrm>
        <a:off x="2073495" y="1702663"/>
        <a:ext cx="937996" cy="938320"/>
      </dsp:txXfrm>
    </dsp:sp>
    <dsp:sp modelId="{618A61B8-B17A-423C-985A-CC1EDED13C61}">
      <dsp:nvSpPr>
        <dsp:cNvPr id="0" name=""/>
        <dsp:cNvSpPr/>
      </dsp:nvSpPr>
      <dsp:spPr>
        <a:xfrm rot="2700000">
          <a:off x="384345" y="1467863"/>
          <a:ext cx="1407673" cy="1407673"/>
        </a:xfrm>
        <a:prstGeom prst="teardrop">
          <a:avLst>
            <a:gd name="adj" fmla="val 100000"/>
          </a:avLst>
        </a:prstGeom>
        <a:solidFill>
          <a:schemeClr val="accent3">
            <a:hueOff val="-6861355"/>
            <a:satOff val="0"/>
            <a:lumOff val="-109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314F5-CC57-4248-956C-68485127E23D}">
      <dsp:nvSpPr>
        <dsp:cNvPr id="0" name=""/>
        <dsp:cNvSpPr/>
      </dsp:nvSpPr>
      <dsp:spPr>
        <a:xfrm>
          <a:off x="431480" y="1514949"/>
          <a:ext cx="1313403" cy="1313747"/>
        </a:xfrm>
        <a:prstGeom prst="ellipse">
          <a:avLst/>
        </a:prstGeom>
        <a:solidFill>
          <a:schemeClr val="lt1">
            <a:alpha val="90000"/>
            <a:hueOff val="0"/>
            <a:satOff val="0"/>
            <a:lumOff val="0"/>
            <a:alphaOff val="0"/>
          </a:schemeClr>
        </a:solidFill>
        <a:ln w="10795" cap="flat" cmpd="sng" algn="ctr">
          <a:solidFill>
            <a:schemeClr val="accent3">
              <a:hueOff val="-6861355"/>
              <a:satOff val="0"/>
              <a:lumOff val="-109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0. Data</a:t>
          </a:r>
          <a:endParaRPr lang="en-US" sz="1100" kern="1200" dirty="0"/>
        </a:p>
      </dsp:txBody>
      <dsp:txXfrm>
        <a:off x="618663" y="1702663"/>
        <a:ext cx="937996" cy="938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12DD7-34F7-4F6D-B628-E05B2A825ECF}">
      <dsp:nvSpPr>
        <dsp:cNvPr id="0" name=""/>
        <dsp:cNvSpPr/>
      </dsp:nvSpPr>
      <dsp:spPr>
        <a:xfrm>
          <a:off x="5946547" y="934265"/>
          <a:ext cx="2474845" cy="2475303"/>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094C3-BA20-4E11-9DC0-6E9A512E93BF}">
      <dsp:nvSpPr>
        <dsp:cNvPr id="0" name=""/>
        <dsp:cNvSpPr/>
      </dsp:nvSpPr>
      <dsp:spPr>
        <a:xfrm>
          <a:off x="6028719" y="1016789"/>
          <a:ext cx="2310500" cy="2310254"/>
        </a:xfrm>
        <a:prstGeom prst="ellipse">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smtClean="0"/>
            <a:t>Evaluate groups</a:t>
          </a:r>
          <a:endParaRPr lang="en-US" sz="2300" kern="1200" dirty="0"/>
        </a:p>
      </dsp:txBody>
      <dsp:txXfrm>
        <a:off x="6359021" y="1346888"/>
        <a:ext cx="1649897" cy="1650057"/>
      </dsp:txXfrm>
    </dsp:sp>
    <dsp:sp modelId="{DC8BA3A1-E94B-452E-A841-528FF5369B24}">
      <dsp:nvSpPr>
        <dsp:cNvPr id="0" name=""/>
        <dsp:cNvSpPr/>
      </dsp:nvSpPr>
      <dsp:spPr>
        <a:xfrm rot="2700000">
          <a:off x="3391703" y="937257"/>
          <a:ext cx="2468884" cy="2468884"/>
        </a:xfrm>
        <a:prstGeom prst="teardrop">
          <a:avLst>
            <a:gd name="adj" fmla="val 100000"/>
          </a:avLst>
        </a:prstGeom>
        <a:solidFill>
          <a:schemeClr val="accent3">
            <a:hueOff val="-3430677"/>
            <a:satOff val="0"/>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95D4B-E650-4C9B-B547-95329D7FEC90}">
      <dsp:nvSpPr>
        <dsp:cNvPr id="0" name=""/>
        <dsp:cNvSpPr/>
      </dsp:nvSpPr>
      <dsp:spPr>
        <a:xfrm>
          <a:off x="3470895" y="1016789"/>
          <a:ext cx="2310500" cy="2310254"/>
        </a:xfrm>
        <a:prstGeom prst="ellipse">
          <a:avLst/>
        </a:prstGeom>
        <a:solidFill>
          <a:schemeClr val="lt1">
            <a:alpha val="90000"/>
            <a:hueOff val="0"/>
            <a:satOff val="0"/>
            <a:lumOff val="0"/>
            <a:alphaOff val="0"/>
          </a:schemeClr>
        </a:solidFill>
        <a:ln w="10795" cap="flat" cmpd="sng" algn="ctr">
          <a:solidFill>
            <a:schemeClr val="accent3">
              <a:hueOff val="-3430677"/>
              <a:satOff val="0"/>
              <a:lumOff val="-54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Apply algorithm(s)</a:t>
          </a:r>
          <a:endParaRPr lang="en-US" sz="2300" kern="1200" dirty="0"/>
        </a:p>
      </dsp:txBody>
      <dsp:txXfrm>
        <a:off x="3801197" y="1346888"/>
        <a:ext cx="1649897" cy="1650057"/>
      </dsp:txXfrm>
    </dsp:sp>
    <dsp:sp modelId="{618A61B8-B17A-423C-985A-CC1EDED13C61}">
      <dsp:nvSpPr>
        <dsp:cNvPr id="0" name=""/>
        <dsp:cNvSpPr/>
      </dsp:nvSpPr>
      <dsp:spPr>
        <a:xfrm rot="2700000">
          <a:off x="833879" y="937257"/>
          <a:ext cx="2468884" cy="2468884"/>
        </a:xfrm>
        <a:prstGeom prst="teardrop">
          <a:avLst>
            <a:gd name="adj" fmla="val 100000"/>
          </a:avLst>
        </a:prstGeom>
        <a:solidFill>
          <a:schemeClr val="accent3">
            <a:hueOff val="-6861355"/>
            <a:satOff val="0"/>
            <a:lumOff val="-109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314F5-CC57-4248-956C-68485127E23D}">
      <dsp:nvSpPr>
        <dsp:cNvPr id="0" name=""/>
        <dsp:cNvSpPr/>
      </dsp:nvSpPr>
      <dsp:spPr>
        <a:xfrm>
          <a:off x="913072" y="1016789"/>
          <a:ext cx="2310500" cy="2310254"/>
        </a:xfrm>
        <a:prstGeom prst="ellipse">
          <a:avLst/>
        </a:prstGeom>
        <a:solidFill>
          <a:schemeClr val="lt1">
            <a:alpha val="90000"/>
            <a:hueOff val="0"/>
            <a:satOff val="0"/>
            <a:lumOff val="0"/>
            <a:alphaOff val="0"/>
          </a:schemeClr>
        </a:solidFill>
        <a:ln w="10795" cap="flat" cmpd="sng" algn="ctr">
          <a:solidFill>
            <a:schemeClr val="accent3">
              <a:hueOff val="-6861355"/>
              <a:satOff val="0"/>
              <a:lumOff val="-109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Data</a:t>
          </a:r>
          <a:endParaRPr lang="en-US" sz="2300" kern="1200" dirty="0"/>
        </a:p>
      </dsp:txBody>
      <dsp:txXfrm>
        <a:off x="1243373" y="1346888"/>
        <a:ext cx="1649897" cy="1650057"/>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86194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900" dirty="0" smtClean="0"/>
              <a:t>Data is divided into two parts: the data you will use to “teach” the system </a:t>
            </a:r>
            <a:r>
              <a:rPr lang="ru-RU" sz="900" dirty="0" smtClean="0"/>
              <a:t>- </a:t>
            </a:r>
            <a:r>
              <a:rPr lang="en-US" sz="900" i="1" dirty="0" smtClean="0">
                <a:solidFill>
                  <a:schemeClr val="accent2">
                    <a:lumMod val="75000"/>
                  </a:schemeClr>
                </a:solidFill>
              </a:rPr>
              <a:t>data set</a:t>
            </a:r>
            <a:r>
              <a:rPr lang="en-US" sz="900" dirty="0" smtClean="0"/>
              <a:t>, and the data you will use to see if the computer’s algorithms are accurate </a:t>
            </a:r>
            <a:r>
              <a:rPr lang="ru-RU" sz="900" dirty="0" smtClean="0"/>
              <a:t>- </a:t>
            </a:r>
            <a:r>
              <a:rPr lang="en-US" sz="900" i="1" dirty="0" smtClean="0">
                <a:solidFill>
                  <a:schemeClr val="accent2">
                    <a:lumMod val="75000"/>
                  </a:schemeClr>
                </a:solidFill>
              </a:rPr>
              <a:t>test set</a:t>
            </a:r>
            <a:endParaRPr lang="en-US" sz="900" dirty="0" smtClean="0">
              <a:solidFill>
                <a:schemeClr val="accent2">
                  <a:lumMod val="75000"/>
                </a:schemeClr>
              </a:solidFill>
            </a:endParaRPr>
          </a:p>
          <a:p>
            <a:pPr marL="457200" indent="-457200">
              <a:buFont typeface="+mj-lt"/>
              <a:buAutoNum type="arabicPeriod"/>
            </a:pPr>
            <a:r>
              <a:rPr lang="en-US" sz="900" dirty="0" smtClean="0"/>
              <a:t>After you select and clean the data, you select data points that show the right relationships in the data. The answers are “labels”, the categories/columns/attributes are “features” and the values are…</a:t>
            </a:r>
            <a:r>
              <a:rPr lang="ru-RU" sz="900" dirty="0" smtClean="0"/>
              <a:t> </a:t>
            </a:r>
            <a:r>
              <a:rPr lang="en-US" sz="900" dirty="0" smtClean="0"/>
              <a:t>values.</a:t>
            </a:r>
          </a:p>
          <a:p>
            <a:pPr marL="457200" indent="-457200">
              <a:buFont typeface="+mj-lt"/>
              <a:buAutoNum type="arabicPeriod"/>
            </a:pPr>
            <a:r>
              <a:rPr lang="en-US" sz="900" dirty="0" smtClean="0"/>
              <a:t>Then you select an algorithm</a:t>
            </a:r>
            <a:r>
              <a:rPr lang="ru-RU" sz="900" dirty="0" smtClean="0"/>
              <a:t>(</a:t>
            </a:r>
            <a:r>
              <a:rPr lang="en-US" sz="900" dirty="0" smtClean="0"/>
              <a:t>s</a:t>
            </a:r>
            <a:r>
              <a:rPr lang="ru-RU" sz="900" dirty="0" smtClean="0"/>
              <a:t>)</a:t>
            </a:r>
            <a:r>
              <a:rPr lang="en-US" sz="900" dirty="0" smtClean="0"/>
              <a:t> to compute the </a:t>
            </a:r>
            <a:r>
              <a:rPr lang="en-US" sz="900" i="1" dirty="0" smtClean="0"/>
              <a:t>outcome</a:t>
            </a:r>
            <a:r>
              <a:rPr lang="en-US" sz="900" dirty="0" smtClean="0"/>
              <a:t>.</a:t>
            </a:r>
          </a:p>
          <a:p>
            <a:pPr marL="457200" indent="-457200">
              <a:buFont typeface="+mj-lt"/>
              <a:buAutoNum type="arabicPeriod"/>
            </a:pPr>
            <a:r>
              <a:rPr lang="en-US" sz="900" dirty="0" smtClean="0"/>
              <a:t>You run the program on the data set, and check to see if you got the right answer from the test set.</a:t>
            </a:r>
          </a:p>
          <a:p>
            <a:pPr marL="457200" indent="-457200">
              <a:buFont typeface="+mj-lt"/>
              <a:buAutoNum type="arabicPeriod"/>
            </a:pPr>
            <a:r>
              <a:rPr lang="en-US" sz="900" dirty="0" smtClean="0"/>
              <a:t>Once you perform the experiment, you select the best </a:t>
            </a:r>
            <a:r>
              <a:rPr lang="en-US" sz="900" i="1" dirty="0" smtClean="0"/>
              <a:t>model</a:t>
            </a:r>
            <a:r>
              <a:rPr lang="en-US" sz="900" dirty="0" smtClean="0"/>
              <a:t>. This is the final output – the model is then used against more data to get the answers you need</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1865918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73732" marR="0" lvl="0" indent="-173732" algn="l" defTabSz="457189" rtl="0" eaLnBrk="1" fontAlgn="auto" latinLnBrk="0" hangingPunct="1">
              <a:lnSpc>
                <a:spcPts val="2400"/>
              </a:lnSpc>
              <a:spcBef>
                <a:spcPts val="0"/>
              </a:spcBef>
              <a:spcAft>
                <a:spcPts val="140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557531" y="1345493"/>
            <a:ext cx="1931234" cy="295402"/>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333">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1222793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7" r:id="rId33"/>
    <p:sldLayoutId id="2147483778" r:id="rId34"/>
    <p:sldLayoutId id="2147483780"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hyperlink" Target="mailto:rgonzalez@androcial.com"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Machine Learning</a:t>
            </a:r>
            <a:endParaRPr lang="en-US" dirty="0"/>
          </a:p>
        </p:txBody>
      </p:sp>
      <p:sp>
        <p:nvSpPr>
          <p:cNvPr id="3" name="Text Placeholder 2"/>
          <p:cNvSpPr>
            <a:spLocks noGrp="1"/>
          </p:cNvSpPr>
          <p:nvPr>
            <p:ph type="body" sz="quarter" idx="10"/>
          </p:nvPr>
        </p:nvSpPr>
        <p:spPr/>
        <p:txBody>
          <a:bodyPr/>
          <a:lstStyle/>
          <a:p>
            <a:pPr>
              <a:lnSpc>
                <a:spcPct val="100000"/>
              </a:lnSpc>
            </a:pPr>
            <a:r>
              <a:rPr lang="es-CO" sz="2000" b="1" dirty="0"/>
              <a:t>Ricardo Gonzalez Vargas</a:t>
            </a:r>
          </a:p>
          <a:p>
            <a:pPr>
              <a:lnSpc>
                <a:spcPct val="100000"/>
              </a:lnSpc>
            </a:pPr>
            <a:r>
              <a:rPr lang="es-CO" sz="2000" b="1" dirty="0"/>
              <a:t>Microsoft Regional Director - Bogotá</a:t>
            </a:r>
          </a:p>
          <a:p>
            <a:pPr>
              <a:lnSpc>
                <a:spcPct val="100000"/>
              </a:lnSpc>
            </a:pPr>
            <a:r>
              <a:rPr lang="es-CO" sz="2000" b="1" dirty="0"/>
              <a:t>CEO – Androcial / WomyAds.com</a:t>
            </a:r>
          </a:p>
          <a:p>
            <a:pPr>
              <a:lnSpc>
                <a:spcPct val="100000"/>
              </a:lnSpc>
            </a:pPr>
            <a:r>
              <a:rPr lang="es-CO" sz="2000" b="1" dirty="0">
                <a:solidFill>
                  <a:srgbClr val="0033CC"/>
                </a:solidFill>
                <a:hlinkClick r:id=""/>
              </a:rPr>
              <a:t>@rgonv   - rgonzalez@androcial.com</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fontScale="90000"/>
          </a:bodyPr>
          <a:lstStyle/>
          <a:p>
            <a:pPr algn="ctr"/>
            <a:r>
              <a:rPr lang="en-US" dirty="0" smtClean="0"/>
              <a:t>Azure ML: Machine Learning Out of the Box </a:t>
            </a:r>
            <a:endParaRPr lang="en-US" dirty="0"/>
          </a:p>
        </p:txBody>
      </p:sp>
    </p:spTree>
    <p:extLst>
      <p:ext uri="{BB962C8B-B14F-4D97-AF65-F5344CB8AC3E}">
        <p14:creationId xmlns:p14="http://schemas.microsoft.com/office/powerpoint/2010/main" val="375789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 </a:t>
            </a:r>
            <a:r>
              <a:rPr lang="en-US" dirty="0" err="1" smtClean="0"/>
              <a:t>Es</a:t>
            </a:r>
            <a:r>
              <a:rPr lang="en-US" dirty="0" smtClean="0"/>
              <a:t> ML?</a:t>
            </a:r>
            <a:endParaRPr lang="en-US" dirty="0"/>
          </a:p>
        </p:txBody>
      </p:sp>
      <p:sp>
        <p:nvSpPr>
          <p:cNvPr id="4" name="Content Placeholder 3"/>
          <p:cNvSpPr>
            <a:spLocks noGrp="1"/>
          </p:cNvSpPr>
          <p:nvPr>
            <p:ph sz="quarter" idx="10"/>
          </p:nvPr>
        </p:nvSpPr>
        <p:spPr>
          <a:xfrm>
            <a:off x="984738" y="1828800"/>
            <a:ext cx="9862389" cy="4343400"/>
          </a:xfrm>
        </p:spPr>
        <p:txBody>
          <a:bodyPr/>
          <a:lstStyle/>
          <a:p>
            <a:r>
              <a:rPr lang="en-US" dirty="0" err="1" smtClean="0"/>
              <a:t>Definicion</a:t>
            </a:r>
            <a:r>
              <a:rPr lang="en-US" dirty="0" smtClean="0"/>
              <a:t>: </a:t>
            </a:r>
          </a:p>
          <a:p>
            <a:pPr lvl="1"/>
            <a:r>
              <a:rPr lang="en-US" dirty="0" smtClean="0"/>
              <a:t>“Un </a:t>
            </a:r>
            <a:r>
              <a:rPr lang="en-US" dirty="0" err="1" smtClean="0"/>
              <a:t>computador</a:t>
            </a:r>
            <a:r>
              <a:rPr lang="en-US" dirty="0" smtClean="0"/>
              <a:t> </a:t>
            </a:r>
            <a:r>
              <a:rPr lang="en-US" dirty="0" err="1" smtClean="0"/>
              <a:t>aprende</a:t>
            </a:r>
            <a:r>
              <a:rPr lang="en-US" dirty="0" smtClean="0"/>
              <a:t> de la </a:t>
            </a:r>
            <a:r>
              <a:rPr lang="en-US" dirty="0" err="1" smtClean="0"/>
              <a:t>experiencia</a:t>
            </a:r>
            <a:r>
              <a:rPr lang="en-US" dirty="0" smtClean="0"/>
              <a:t> E con respect a </a:t>
            </a:r>
            <a:r>
              <a:rPr lang="en-US" dirty="0" err="1" smtClean="0"/>
              <a:t>una</a:t>
            </a:r>
            <a:r>
              <a:rPr lang="en-US" dirty="0" smtClean="0"/>
              <a:t> </a:t>
            </a:r>
            <a:r>
              <a:rPr lang="en-US" dirty="0" err="1" smtClean="0"/>
              <a:t>clase</a:t>
            </a:r>
            <a:r>
              <a:rPr lang="en-US" dirty="0" smtClean="0"/>
              <a:t> de </a:t>
            </a:r>
            <a:r>
              <a:rPr lang="en-US" dirty="0" err="1" smtClean="0"/>
              <a:t>tarea</a:t>
            </a:r>
            <a:r>
              <a:rPr lang="en-US" dirty="0" smtClean="0"/>
              <a:t> T y </a:t>
            </a:r>
            <a:r>
              <a:rPr lang="en-US" dirty="0" err="1" smtClean="0"/>
              <a:t>medida</a:t>
            </a:r>
            <a:r>
              <a:rPr lang="en-US" dirty="0" smtClean="0"/>
              <a:t> de </a:t>
            </a:r>
            <a:r>
              <a:rPr lang="en-US" dirty="0" err="1" smtClean="0"/>
              <a:t>rendimiento</a:t>
            </a:r>
            <a:r>
              <a:rPr lang="en-US" dirty="0" smtClean="0"/>
              <a:t> P, </a:t>
            </a:r>
            <a:r>
              <a:rPr lang="en-US" dirty="0" err="1" smtClean="0"/>
              <a:t>si</a:t>
            </a:r>
            <a:r>
              <a:rPr lang="en-US" dirty="0" smtClean="0"/>
              <a:t> </a:t>
            </a:r>
            <a:r>
              <a:rPr lang="en-US" dirty="0" err="1" smtClean="0"/>
              <a:t>su</a:t>
            </a:r>
            <a:r>
              <a:rPr lang="en-US" dirty="0" smtClean="0"/>
              <a:t> </a:t>
            </a:r>
            <a:r>
              <a:rPr lang="en-US" dirty="0" err="1" smtClean="0"/>
              <a:t>rendimiento</a:t>
            </a:r>
            <a:r>
              <a:rPr lang="en-US" dirty="0" smtClean="0"/>
              <a:t> </a:t>
            </a:r>
            <a:r>
              <a:rPr lang="en-US" dirty="0" err="1" smtClean="0"/>
              <a:t>en</a:t>
            </a:r>
            <a:r>
              <a:rPr lang="en-US" dirty="0" smtClean="0"/>
              <a:t> la </a:t>
            </a:r>
            <a:r>
              <a:rPr lang="en-US" dirty="0" err="1" smtClean="0"/>
              <a:t>tarea</a:t>
            </a:r>
            <a:r>
              <a:rPr lang="en-US" dirty="0" smtClean="0"/>
              <a:t> Y </a:t>
            </a:r>
            <a:r>
              <a:rPr lang="en-US" dirty="0" err="1" smtClean="0"/>
              <a:t>medidio</a:t>
            </a:r>
            <a:r>
              <a:rPr lang="en-US" dirty="0" smtClean="0"/>
              <a:t> </a:t>
            </a:r>
            <a:r>
              <a:rPr lang="en-US" dirty="0" err="1" smtClean="0"/>
              <a:t>en</a:t>
            </a:r>
            <a:r>
              <a:rPr lang="en-US" dirty="0" smtClean="0"/>
              <a:t> P </a:t>
            </a:r>
            <a:r>
              <a:rPr lang="en-US" dirty="0" err="1" smtClean="0"/>
              <a:t>mejora</a:t>
            </a:r>
            <a:r>
              <a:rPr lang="en-US" dirty="0" smtClean="0"/>
              <a:t> con la </a:t>
            </a:r>
            <a:r>
              <a:rPr lang="en-US" dirty="0" err="1" smtClean="0"/>
              <a:t>experiencia</a:t>
            </a:r>
            <a:r>
              <a:rPr lang="en-US" dirty="0" smtClean="0"/>
              <a:t> E”- </a:t>
            </a:r>
            <a:r>
              <a:rPr lang="en-US" sz="1200" i="1" dirty="0"/>
              <a:t>Tom M. Mitchell</a:t>
            </a:r>
            <a:endParaRPr lang="en-US" i="1" dirty="0"/>
          </a:p>
          <a:p>
            <a:endParaRPr lang="en-US" dirty="0" smtClean="0"/>
          </a:p>
          <a:p>
            <a:endParaRPr lang="en-US" dirty="0"/>
          </a:p>
          <a:p>
            <a:r>
              <a:rPr lang="en-US" dirty="0" smtClean="0"/>
              <a:t>Para </a:t>
            </a:r>
            <a:r>
              <a:rPr lang="en-US" dirty="0" err="1" smtClean="0"/>
              <a:t>Mortales</a:t>
            </a:r>
            <a:r>
              <a:rPr lang="en-US" dirty="0" smtClean="0"/>
              <a:t>:</a:t>
            </a:r>
          </a:p>
          <a:p>
            <a:pPr lvl="1"/>
            <a:r>
              <a:rPr lang="en-US" dirty="0" smtClean="0"/>
              <a:t>“El </a:t>
            </a:r>
            <a:r>
              <a:rPr lang="en-US" dirty="0" err="1" smtClean="0"/>
              <a:t>objetivo</a:t>
            </a:r>
            <a:r>
              <a:rPr lang="en-US" dirty="0" smtClean="0"/>
              <a:t> de ML </a:t>
            </a:r>
            <a:r>
              <a:rPr lang="en-US" dirty="0" err="1" smtClean="0"/>
              <a:t>es</a:t>
            </a:r>
            <a:r>
              <a:rPr lang="en-US" dirty="0" smtClean="0"/>
              <a:t> </a:t>
            </a:r>
            <a:r>
              <a:rPr lang="en-US" dirty="0" err="1" smtClean="0"/>
              <a:t>programar</a:t>
            </a:r>
            <a:r>
              <a:rPr lang="en-US" dirty="0" smtClean="0"/>
              <a:t> </a:t>
            </a:r>
            <a:r>
              <a:rPr lang="en-US" dirty="0" err="1" smtClean="0"/>
              <a:t>computadores</a:t>
            </a:r>
            <a:r>
              <a:rPr lang="en-US" dirty="0" smtClean="0"/>
              <a:t> para </a:t>
            </a:r>
            <a:r>
              <a:rPr lang="en-US" dirty="0" err="1" smtClean="0"/>
              <a:t>usar</a:t>
            </a:r>
            <a:r>
              <a:rPr lang="en-US" dirty="0" smtClean="0"/>
              <a:t> </a:t>
            </a:r>
            <a:r>
              <a:rPr lang="en-US" dirty="0" err="1" smtClean="0"/>
              <a:t>datos</a:t>
            </a:r>
            <a:r>
              <a:rPr lang="en-US" dirty="0" smtClean="0"/>
              <a:t> de </a:t>
            </a:r>
            <a:r>
              <a:rPr lang="en-US" dirty="0" err="1" smtClean="0"/>
              <a:t>ejemplo</a:t>
            </a:r>
            <a:r>
              <a:rPr lang="en-US" dirty="0" smtClean="0"/>
              <a:t> o </a:t>
            </a:r>
            <a:r>
              <a:rPr lang="en-US" dirty="0" err="1" smtClean="0"/>
              <a:t>experiencia</a:t>
            </a:r>
            <a:r>
              <a:rPr lang="en-US" dirty="0" smtClean="0"/>
              <a:t> </a:t>
            </a:r>
            <a:r>
              <a:rPr lang="en-US" dirty="0" err="1" smtClean="0"/>
              <a:t>previa</a:t>
            </a:r>
            <a:r>
              <a:rPr lang="en-US" dirty="0" smtClean="0"/>
              <a:t> para resolver un </a:t>
            </a:r>
            <a:r>
              <a:rPr lang="en-US" dirty="0" err="1" smtClean="0"/>
              <a:t>problema</a:t>
            </a:r>
            <a:r>
              <a:rPr lang="en-US" dirty="0" smtClean="0"/>
              <a:t>” – </a:t>
            </a:r>
            <a:r>
              <a:rPr lang="en-US" sz="1200" i="1" dirty="0"/>
              <a:t>Introduction to Machine Learning, 2</a:t>
            </a:r>
            <a:r>
              <a:rPr lang="en-US" sz="1200" i="1" baseline="30000" dirty="0"/>
              <a:t>nd</a:t>
            </a:r>
            <a:r>
              <a:rPr lang="en-US" sz="1200" i="1" dirty="0"/>
              <a:t> Edition, MIT Press</a:t>
            </a:r>
          </a:p>
          <a:p>
            <a:pPr lvl="1"/>
            <a:endParaRPr lang="en-US" dirty="0"/>
          </a:p>
        </p:txBody>
      </p:sp>
    </p:spTree>
    <p:extLst>
      <p:ext uri="{BB962C8B-B14F-4D97-AF65-F5344CB8AC3E}">
        <p14:creationId xmlns:p14="http://schemas.microsoft.com/office/powerpoint/2010/main" val="31380684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Usos</a:t>
            </a:r>
            <a:r>
              <a:rPr lang="en-US" dirty="0" smtClean="0"/>
              <a:t> de ML?</a:t>
            </a:r>
            <a:endParaRPr lang="en-US" dirty="0"/>
          </a:p>
        </p:txBody>
      </p:sp>
      <p:sp>
        <p:nvSpPr>
          <p:cNvPr id="4" name="Content Placeholder 3"/>
          <p:cNvSpPr>
            <a:spLocks noGrp="1"/>
          </p:cNvSpPr>
          <p:nvPr>
            <p:ph sz="quarter" idx="10"/>
          </p:nvPr>
        </p:nvSpPr>
        <p:spPr/>
        <p:txBody>
          <a:bodyPr/>
          <a:lstStyle/>
          <a:p>
            <a:r>
              <a:rPr lang="en-US" sz="3600" dirty="0" err="1" smtClean="0"/>
              <a:t>Clasificacion</a:t>
            </a:r>
            <a:endParaRPr lang="en-US" sz="3600" dirty="0" smtClean="0"/>
          </a:p>
          <a:p>
            <a:endParaRPr lang="en-US" sz="3600" dirty="0" smtClean="0"/>
          </a:p>
          <a:p>
            <a:r>
              <a:rPr lang="en-US" sz="3600" dirty="0" err="1" smtClean="0"/>
              <a:t>Prediccion</a:t>
            </a:r>
            <a:endParaRPr lang="en-US" sz="3600" dirty="0" smtClean="0"/>
          </a:p>
          <a:p>
            <a:pPr lvl="1"/>
            <a:endParaRPr lang="en-US" sz="3600" dirty="0" smtClean="0"/>
          </a:p>
          <a:p>
            <a:r>
              <a:rPr lang="en-US" sz="3600" dirty="0" err="1" smtClean="0"/>
              <a:t>Deteccion</a:t>
            </a:r>
            <a:r>
              <a:rPr lang="en-US" sz="3600" dirty="0" smtClean="0"/>
              <a:t> de </a:t>
            </a:r>
            <a:r>
              <a:rPr lang="en-US" sz="3600" dirty="0" err="1" smtClean="0"/>
              <a:t>anomalias</a:t>
            </a:r>
            <a:endParaRPr lang="en-US" sz="3600" dirty="0" smtClean="0"/>
          </a:p>
          <a:p>
            <a:endParaRPr lang="en-US" sz="3600" dirty="0"/>
          </a:p>
          <a:p>
            <a:r>
              <a:rPr lang="en-US" sz="3600" dirty="0" smtClean="0"/>
              <a:t>Clustering</a:t>
            </a:r>
          </a:p>
          <a:p>
            <a:endParaRPr lang="en-US" dirty="0"/>
          </a:p>
        </p:txBody>
      </p:sp>
    </p:spTree>
    <p:extLst>
      <p:ext uri="{BB962C8B-B14F-4D97-AF65-F5344CB8AC3E}">
        <p14:creationId xmlns:p14="http://schemas.microsoft.com/office/powerpoint/2010/main" val="559209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5" y="611794"/>
            <a:ext cx="11193131" cy="917575"/>
          </a:xfrm>
        </p:spPr>
        <p:txBody>
          <a:bodyPr/>
          <a:lstStyle/>
          <a:p>
            <a:r>
              <a:rPr lang="en-US" sz="4800" dirty="0" err="1" smtClean="0"/>
              <a:t>Tecnicas</a:t>
            </a:r>
            <a:r>
              <a:rPr lang="en-US" sz="4800" dirty="0" smtClean="0"/>
              <a:t> </a:t>
            </a:r>
            <a:r>
              <a:rPr lang="en-US" sz="4800" dirty="0" err="1" smtClean="0"/>
              <a:t>principales</a:t>
            </a:r>
            <a:r>
              <a:rPr lang="en-US" sz="4800" dirty="0" smtClean="0"/>
              <a:t> : </a:t>
            </a:r>
            <a:r>
              <a:rPr lang="en-US" sz="4800" dirty="0" err="1" smtClean="0"/>
              <a:t>aprendizaje</a:t>
            </a:r>
            <a:r>
              <a:rPr lang="en-US" sz="4800" dirty="0" smtClean="0"/>
              <a:t> </a:t>
            </a:r>
            <a:r>
              <a:rPr lang="en-US" sz="4800" dirty="0" err="1" smtClean="0"/>
              <a:t>supervisado</a:t>
            </a:r>
            <a:r>
              <a:rPr lang="en-US" sz="4800" dirty="0"/>
              <a:t/>
            </a:r>
            <a:br>
              <a:rPr lang="en-US" sz="4800" dirty="0"/>
            </a:br>
            <a:endParaRPr lang="en-US" sz="4800" dirty="0"/>
          </a:p>
        </p:txBody>
      </p:sp>
      <p:graphicFrame>
        <p:nvGraphicFramePr>
          <p:cNvPr id="5" name="Content Placeholder 6"/>
          <p:cNvGraphicFramePr>
            <a:graphicFrameLocks noGrp="1"/>
          </p:cNvGraphicFramePr>
          <p:nvPr>
            <p:ph sz="quarter" idx="10"/>
            <p:extLst>
              <p:ext uri="{D42A27DB-BD31-4B8C-83A1-F6EECF244321}">
                <p14:modId xmlns:p14="http://schemas.microsoft.com/office/powerpoint/2010/main" val="930859502"/>
              </p:ext>
            </p:extLst>
          </p:nvPr>
        </p:nvGraphicFramePr>
        <p:xfrm>
          <a:off x="763676" y="2682910"/>
          <a:ext cx="10611058"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sz="quarter" idx="4294967295"/>
          </p:nvPr>
        </p:nvSpPr>
        <p:spPr>
          <a:xfrm>
            <a:off x="352425" y="1688123"/>
            <a:ext cx="11839575" cy="4407877"/>
          </a:xfrm>
          <a:prstGeom prst="rect">
            <a:avLst/>
          </a:prstGeom>
        </p:spPr>
        <p:txBody>
          <a:bodyPr/>
          <a:lstStyle/>
          <a:p>
            <a:pPr marL="0" indent="0">
              <a:buNone/>
            </a:pPr>
            <a:r>
              <a:rPr lang="en-US" sz="2800" dirty="0" err="1" smtClean="0"/>
              <a:t>Cuando</a:t>
            </a:r>
            <a:r>
              <a:rPr lang="en-US" sz="2800" dirty="0" smtClean="0"/>
              <a:t> se </a:t>
            </a:r>
            <a:r>
              <a:rPr lang="en-US" sz="2800" dirty="0" err="1" smtClean="0"/>
              <a:t>quiere</a:t>
            </a:r>
            <a:r>
              <a:rPr lang="en-US" sz="2800" dirty="0" smtClean="0"/>
              <a:t> </a:t>
            </a:r>
            <a:r>
              <a:rPr lang="en-US" sz="2800" dirty="0" err="1" smtClean="0"/>
              <a:t>predecir</a:t>
            </a:r>
            <a:r>
              <a:rPr lang="en-US" sz="2800" dirty="0" smtClean="0"/>
              <a:t> </a:t>
            </a:r>
            <a:r>
              <a:rPr lang="en-US" sz="2800" dirty="0" err="1" smtClean="0"/>
              <a:t>respuestas</a:t>
            </a:r>
            <a:r>
              <a:rPr lang="en-US" sz="2800" dirty="0" smtClean="0"/>
              <a:t> </a:t>
            </a:r>
            <a:r>
              <a:rPr lang="en-US" sz="2800" dirty="0" err="1" smtClean="0"/>
              <a:t>desconocidas</a:t>
            </a:r>
            <a:r>
              <a:rPr lang="en-US" sz="2800" dirty="0" smtClean="0"/>
              <a:t> de </a:t>
            </a:r>
            <a:r>
              <a:rPr lang="en-US" sz="2800" dirty="0" err="1" smtClean="0"/>
              <a:t>respuestas</a:t>
            </a:r>
            <a:r>
              <a:rPr lang="en-US" sz="2800" dirty="0" smtClean="0"/>
              <a:t> que </a:t>
            </a:r>
            <a:r>
              <a:rPr lang="en-US" sz="2800" dirty="0" err="1" smtClean="0"/>
              <a:t>ya</a:t>
            </a:r>
            <a:r>
              <a:rPr lang="en-US" sz="2800" dirty="0" smtClean="0"/>
              <a:t> se </a:t>
            </a:r>
            <a:r>
              <a:rPr lang="en-US" sz="2800" dirty="0" err="1" smtClean="0"/>
              <a:t>conocen</a:t>
            </a:r>
            <a:endParaRPr lang="en-US" sz="2800" dirty="0" smtClean="0"/>
          </a:p>
        </p:txBody>
      </p:sp>
    </p:spTree>
    <p:extLst>
      <p:ext uri="{BB962C8B-B14F-4D97-AF65-F5344CB8AC3E}">
        <p14:creationId xmlns:p14="http://schemas.microsoft.com/office/powerpoint/2010/main" val="3459086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41" y="123825"/>
            <a:ext cx="11706329" cy="917575"/>
          </a:xfrm>
        </p:spPr>
        <p:txBody>
          <a:bodyPr/>
          <a:lstStyle/>
          <a:p>
            <a:r>
              <a:rPr lang="en-US" sz="4400" dirty="0" err="1"/>
              <a:t>Tecnicas</a:t>
            </a:r>
            <a:r>
              <a:rPr lang="en-US" sz="4400" dirty="0"/>
              <a:t> </a:t>
            </a:r>
            <a:r>
              <a:rPr lang="en-US" sz="4400" dirty="0" err="1"/>
              <a:t>principales</a:t>
            </a:r>
            <a:r>
              <a:rPr lang="en-US" sz="4400" dirty="0"/>
              <a:t> : </a:t>
            </a:r>
            <a:r>
              <a:rPr lang="en-US" sz="4400" dirty="0" err="1"/>
              <a:t>aprendizaje</a:t>
            </a:r>
            <a:r>
              <a:rPr lang="en-US" sz="4400" dirty="0"/>
              <a:t> </a:t>
            </a:r>
            <a:r>
              <a:rPr lang="en-US" sz="4400" dirty="0" smtClean="0"/>
              <a:t>no </a:t>
            </a:r>
            <a:r>
              <a:rPr lang="en-US" sz="4400" dirty="0" err="1" smtClean="0"/>
              <a:t>supervisado</a:t>
            </a:r>
            <a:r>
              <a:rPr lang="en-US" sz="4400" dirty="0"/>
              <a:t/>
            </a:r>
            <a:br>
              <a:rPr lang="en-US" sz="4400" dirty="0"/>
            </a:br>
            <a:endParaRPr lang="en-US" sz="4400" dirty="0"/>
          </a:p>
        </p:txBody>
      </p:sp>
      <p:graphicFrame>
        <p:nvGraphicFramePr>
          <p:cNvPr id="5" name="Content Placeholder 6"/>
          <p:cNvGraphicFramePr>
            <a:graphicFrameLocks noGrp="1"/>
          </p:cNvGraphicFramePr>
          <p:nvPr>
            <p:ph sz="quarter" idx="10"/>
            <p:extLst>
              <p:ext uri="{D42A27DB-BD31-4B8C-83A1-F6EECF244321}">
                <p14:modId xmlns:p14="http://schemas.microsoft.com/office/powerpoint/2010/main" val="3837306057"/>
              </p:ext>
            </p:extLst>
          </p:nvPr>
        </p:nvGraphicFramePr>
        <p:xfrm>
          <a:off x="2103438" y="2713058"/>
          <a:ext cx="874395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p:cNvSpPr>
            <a:spLocks noGrp="1"/>
          </p:cNvSpPr>
          <p:nvPr>
            <p:ph sz="quarter" idx="4294967295"/>
          </p:nvPr>
        </p:nvSpPr>
        <p:spPr>
          <a:xfrm>
            <a:off x="720725" y="1171575"/>
            <a:ext cx="11471275" cy="4683125"/>
          </a:xfrm>
          <a:prstGeom prst="rect">
            <a:avLst/>
          </a:prstGeom>
        </p:spPr>
        <p:txBody>
          <a:bodyPr/>
          <a:lstStyle/>
          <a:p>
            <a:pPr marL="609585" indent="-609585">
              <a:buFont typeface="+mj-lt"/>
              <a:buAutoNum type="arabicPeriod"/>
            </a:pPr>
            <a:r>
              <a:rPr lang="en-US" sz="2400" dirty="0" smtClean="0"/>
              <a:t>Se </a:t>
            </a:r>
            <a:r>
              <a:rPr lang="en-US" sz="2400" dirty="0" err="1" smtClean="0"/>
              <a:t>usa</a:t>
            </a:r>
            <a:r>
              <a:rPr lang="en-US" sz="2400" dirty="0" smtClean="0"/>
              <a:t> </a:t>
            </a:r>
            <a:r>
              <a:rPr lang="en-US" sz="2400" dirty="0" err="1" smtClean="0"/>
              <a:t>cuando</a:t>
            </a:r>
            <a:r>
              <a:rPr lang="en-US" sz="2400" dirty="0" smtClean="0"/>
              <a:t> se </a:t>
            </a:r>
            <a:r>
              <a:rPr lang="en-US" sz="2400" dirty="0" err="1" smtClean="0"/>
              <a:t>buscan</a:t>
            </a:r>
            <a:r>
              <a:rPr lang="en-US" sz="2400" dirty="0" smtClean="0"/>
              <a:t> </a:t>
            </a:r>
            <a:r>
              <a:rPr lang="en-US" sz="2400" dirty="0" err="1" smtClean="0"/>
              <a:t>respuestas</a:t>
            </a:r>
            <a:r>
              <a:rPr lang="en-US" sz="2400" dirty="0" smtClean="0"/>
              <a:t> </a:t>
            </a:r>
            <a:r>
              <a:rPr lang="en-US" sz="2400" dirty="0" err="1" smtClean="0"/>
              <a:t>desconocidas</a:t>
            </a:r>
            <a:r>
              <a:rPr lang="en-US" sz="2400" dirty="0" smtClean="0"/>
              <a:t> (</a:t>
            </a:r>
            <a:r>
              <a:rPr lang="en-US" sz="2400" dirty="0" err="1" smtClean="0"/>
              <a:t>por</a:t>
            </a:r>
            <a:r>
              <a:rPr lang="en-US" sz="2400" dirty="0" smtClean="0"/>
              <a:t> lo general </a:t>
            </a:r>
            <a:r>
              <a:rPr lang="en-US" sz="2400" dirty="0" err="1" smtClean="0"/>
              <a:t>agrupamientos</a:t>
            </a:r>
            <a:r>
              <a:rPr lang="en-US" sz="2400" dirty="0" smtClean="0"/>
              <a:t>) </a:t>
            </a:r>
            <a:r>
              <a:rPr lang="en-US" sz="2400" dirty="0" err="1" smtClean="0"/>
              <a:t>directamente</a:t>
            </a:r>
            <a:r>
              <a:rPr lang="en-US" sz="2400" dirty="0" smtClean="0"/>
              <a:t> </a:t>
            </a:r>
            <a:r>
              <a:rPr lang="en-US" sz="2400" dirty="0" err="1" smtClean="0"/>
              <a:t>desde</a:t>
            </a:r>
            <a:r>
              <a:rPr lang="en-US" sz="2400" dirty="0" smtClean="0"/>
              <a:t> los </a:t>
            </a:r>
            <a:r>
              <a:rPr lang="en-US" sz="2400" dirty="0" err="1" smtClean="0"/>
              <a:t>datos</a:t>
            </a:r>
            <a:r>
              <a:rPr lang="en-US" sz="2400" dirty="0" smtClean="0"/>
              <a:t>. </a:t>
            </a:r>
          </a:p>
          <a:p>
            <a:pPr marL="609585" indent="-609585">
              <a:buFont typeface="+mj-lt"/>
              <a:buAutoNum type="arabicPeriod"/>
            </a:pPr>
            <a:r>
              <a:rPr lang="en-US" sz="2400" dirty="0" err="1" smtClean="0"/>
              <a:t>Es</a:t>
            </a:r>
            <a:r>
              <a:rPr lang="en-US" sz="2400" dirty="0" smtClean="0"/>
              <a:t> </a:t>
            </a:r>
            <a:r>
              <a:rPr lang="en-US" sz="2400" dirty="0" err="1" smtClean="0"/>
              <a:t>dificil</a:t>
            </a:r>
            <a:r>
              <a:rPr lang="en-US" sz="2400" dirty="0" smtClean="0"/>
              <a:t> de </a:t>
            </a:r>
            <a:r>
              <a:rPr lang="en-US" sz="2400" dirty="0" err="1" smtClean="0"/>
              <a:t>medir</a:t>
            </a:r>
            <a:r>
              <a:rPr lang="en-US" sz="2400" dirty="0" smtClean="0"/>
              <a:t> la precision.</a:t>
            </a:r>
          </a:p>
          <a:p>
            <a:pPr marL="609585" indent="-609585">
              <a:buFont typeface="+mj-lt"/>
              <a:buAutoNum type="arabicPeriod"/>
            </a:pPr>
            <a:r>
              <a:rPr lang="en-US" sz="2400" dirty="0" err="1" smtClean="0"/>
              <a:t>Evalua</a:t>
            </a:r>
            <a:r>
              <a:rPr lang="en-US" sz="2400" dirty="0" smtClean="0"/>
              <a:t> </a:t>
            </a:r>
            <a:r>
              <a:rPr lang="en-US" sz="2400" dirty="0" err="1" smtClean="0"/>
              <a:t>grupos</a:t>
            </a:r>
            <a:r>
              <a:rPr lang="en-US" sz="2400" dirty="0" smtClean="0"/>
              <a:t> de </a:t>
            </a:r>
            <a:r>
              <a:rPr lang="en-US" sz="2400" dirty="0" err="1" smtClean="0"/>
              <a:t>datos</a:t>
            </a:r>
            <a:r>
              <a:rPr lang="en-US" sz="2400" dirty="0" smtClean="0"/>
              <a:t> </a:t>
            </a:r>
            <a:r>
              <a:rPr lang="en-US" sz="2400" dirty="0" err="1" smtClean="0"/>
              <a:t>en</a:t>
            </a:r>
            <a:r>
              <a:rPr lang="en-US" sz="2400" dirty="0" smtClean="0"/>
              <a:t> </a:t>
            </a:r>
            <a:r>
              <a:rPr lang="en-US" sz="2400" dirty="0" err="1" smtClean="0"/>
              <a:t>connjuntos</a:t>
            </a:r>
            <a:r>
              <a:rPr lang="en-US" sz="2400" dirty="0" smtClean="0"/>
              <a:t> o </a:t>
            </a:r>
            <a:r>
              <a:rPr lang="en-US" sz="2400" dirty="0" err="1" smtClean="0"/>
              <a:t>clasificaciones</a:t>
            </a:r>
            <a:r>
              <a:rPr lang="en-US" sz="2400" dirty="0" smtClean="0"/>
              <a:t> </a:t>
            </a:r>
          </a:p>
        </p:txBody>
      </p:sp>
    </p:spTree>
    <p:extLst>
      <p:ext uri="{BB962C8B-B14F-4D97-AF65-F5344CB8AC3E}">
        <p14:creationId xmlns:p14="http://schemas.microsoft.com/office/powerpoint/2010/main" val="3952635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336" y="611794"/>
            <a:ext cx="10153791" cy="917575"/>
          </a:xfrm>
        </p:spPr>
        <p:txBody>
          <a:bodyPr/>
          <a:lstStyle/>
          <a:p>
            <a:r>
              <a:rPr lang="en-US" dirty="0" smtClean="0"/>
              <a:t>Azure ML</a:t>
            </a:r>
            <a:endParaRPr lang="en-US" dirty="0"/>
          </a:p>
        </p:txBody>
      </p:sp>
      <p:sp>
        <p:nvSpPr>
          <p:cNvPr id="3" name="Content Placeholder 2"/>
          <p:cNvSpPr>
            <a:spLocks noGrp="1"/>
          </p:cNvSpPr>
          <p:nvPr>
            <p:ph sz="quarter" idx="10"/>
          </p:nvPr>
        </p:nvSpPr>
        <p:spPr>
          <a:xfrm>
            <a:off x="622998" y="1828800"/>
            <a:ext cx="10224129" cy="4343400"/>
          </a:xfrm>
        </p:spPr>
        <p:txBody>
          <a:bodyPr/>
          <a:lstStyle/>
          <a:p>
            <a:r>
              <a:rPr lang="en-US" sz="2800" dirty="0" err="1" smtClean="0"/>
              <a:t>Provee</a:t>
            </a:r>
            <a:r>
              <a:rPr lang="en-US" sz="2800" dirty="0" smtClean="0"/>
              <a:t> las </a:t>
            </a:r>
            <a:r>
              <a:rPr lang="en-US" sz="2800" dirty="0" err="1" smtClean="0"/>
              <a:t>herramientas</a:t>
            </a:r>
            <a:r>
              <a:rPr lang="en-US" sz="2800" dirty="0" smtClean="0"/>
              <a:t> para </a:t>
            </a:r>
            <a:r>
              <a:rPr lang="en-US" sz="2800" dirty="0" err="1" smtClean="0"/>
              <a:t>desarrollar</a:t>
            </a:r>
            <a:r>
              <a:rPr lang="en-US" sz="2800" dirty="0" smtClean="0"/>
              <a:t>, </a:t>
            </a:r>
            <a:r>
              <a:rPr lang="en-US" sz="2800" dirty="0" err="1" smtClean="0"/>
              <a:t>probar</a:t>
            </a:r>
            <a:r>
              <a:rPr lang="en-US" sz="2800" dirty="0" smtClean="0"/>
              <a:t> y </a:t>
            </a:r>
            <a:r>
              <a:rPr lang="en-US" sz="2800" dirty="0" err="1" smtClean="0"/>
              <a:t>ejecutar</a:t>
            </a:r>
            <a:r>
              <a:rPr lang="en-US" sz="2800" dirty="0" smtClean="0"/>
              <a:t> </a:t>
            </a:r>
            <a:r>
              <a:rPr lang="en-US" sz="2800" dirty="0" err="1" smtClean="0"/>
              <a:t>modelos</a:t>
            </a:r>
            <a:r>
              <a:rPr lang="en-US" sz="2800" dirty="0" smtClean="0"/>
              <a:t> </a:t>
            </a:r>
            <a:r>
              <a:rPr lang="en-US" sz="2800" dirty="0" err="1" smtClean="0"/>
              <a:t>basados</a:t>
            </a:r>
            <a:r>
              <a:rPr lang="en-US" sz="2800" dirty="0" smtClean="0"/>
              <a:t> </a:t>
            </a:r>
            <a:r>
              <a:rPr lang="en-US" sz="2800" dirty="0" err="1" smtClean="0"/>
              <a:t>en</a:t>
            </a:r>
            <a:r>
              <a:rPr lang="en-US" sz="2800" dirty="0" smtClean="0"/>
              <a:t> </a:t>
            </a:r>
            <a:r>
              <a:rPr lang="en-US" sz="2800" dirty="0" err="1" smtClean="0"/>
              <a:t>algoritmos</a:t>
            </a:r>
            <a:r>
              <a:rPr lang="en-US" sz="2800" dirty="0" smtClean="0"/>
              <a:t> de </a:t>
            </a:r>
            <a:r>
              <a:rPr lang="en-US" sz="2800" dirty="0" err="1" smtClean="0"/>
              <a:t>aprendizaje</a:t>
            </a:r>
            <a:r>
              <a:rPr lang="en-US" sz="2800" dirty="0" smtClean="0"/>
              <a:t> de </a:t>
            </a:r>
            <a:r>
              <a:rPr lang="en-US" sz="2800" dirty="0" err="1" smtClean="0"/>
              <a:t>maquina</a:t>
            </a:r>
            <a:r>
              <a:rPr lang="en-US" sz="2800" dirty="0" smtClean="0"/>
              <a:t> </a:t>
            </a:r>
          </a:p>
          <a:p>
            <a:endParaRPr lang="en-US" sz="2800" dirty="0"/>
          </a:p>
          <a:p>
            <a:r>
              <a:rPr lang="en-US" sz="2800" dirty="0" err="1" smtClean="0"/>
              <a:t>Herramienta</a:t>
            </a:r>
            <a:r>
              <a:rPr lang="en-US" sz="2800" dirty="0" smtClean="0"/>
              <a:t> para </a:t>
            </a:r>
            <a:r>
              <a:rPr lang="en-US" sz="2800" dirty="0" err="1" smtClean="0"/>
              <a:t>diseño</a:t>
            </a:r>
            <a:r>
              <a:rPr lang="en-US" sz="2800" dirty="0" smtClean="0"/>
              <a:t> y </a:t>
            </a:r>
            <a:r>
              <a:rPr lang="en-US" sz="2800" dirty="0" err="1" smtClean="0"/>
              <a:t>ejecucion</a:t>
            </a:r>
            <a:r>
              <a:rPr lang="en-US" sz="2800" dirty="0" smtClean="0"/>
              <a:t> de </a:t>
            </a:r>
            <a:r>
              <a:rPr lang="en-US" sz="2800" dirty="0" err="1" smtClean="0"/>
              <a:t>experimentos</a:t>
            </a:r>
            <a:endParaRPr lang="en-US" sz="2800" dirty="0" smtClean="0"/>
          </a:p>
          <a:p>
            <a:endParaRPr lang="en-US" sz="2800" dirty="0"/>
          </a:p>
          <a:p>
            <a:r>
              <a:rPr lang="en-US" sz="2800" dirty="0" err="1" smtClean="0"/>
              <a:t>Publicacion</a:t>
            </a:r>
            <a:r>
              <a:rPr lang="en-US" sz="2800" dirty="0" smtClean="0"/>
              <a:t> de </a:t>
            </a:r>
            <a:r>
              <a:rPr lang="en-US" sz="2800" dirty="0" err="1" smtClean="0"/>
              <a:t>experimentos</a:t>
            </a:r>
            <a:r>
              <a:rPr lang="en-US" sz="2800" dirty="0" smtClean="0"/>
              <a:t> </a:t>
            </a:r>
            <a:r>
              <a:rPr lang="en-US" sz="2800" dirty="0" err="1" smtClean="0"/>
              <a:t>como</a:t>
            </a:r>
            <a:r>
              <a:rPr lang="en-US" sz="2800" dirty="0" smtClean="0"/>
              <a:t> Servicios</a:t>
            </a:r>
          </a:p>
          <a:p>
            <a:endParaRPr lang="en-US" sz="2800" dirty="0"/>
          </a:p>
          <a:p>
            <a:r>
              <a:rPr lang="en-US" sz="2800" dirty="0" err="1" smtClean="0"/>
              <a:t>Integracion</a:t>
            </a:r>
            <a:r>
              <a:rPr lang="en-US" sz="2800" dirty="0" smtClean="0"/>
              <a:t> con </a:t>
            </a:r>
            <a:r>
              <a:rPr lang="en-US" sz="2800" dirty="0" err="1" smtClean="0"/>
              <a:t>librerias</a:t>
            </a:r>
            <a:r>
              <a:rPr lang="en-US" sz="2800" dirty="0" smtClean="0"/>
              <a:t> </a:t>
            </a:r>
            <a:r>
              <a:rPr lang="en-US" sz="2800" dirty="0" err="1" smtClean="0"/>
              <a:t>externas</a:t>
            </a:r>
            <a:r>
              <a:rPr lang="en-US" sz="2800" dirty="0" smtClean="0"/>
              <a:t> (R, </a:t>
            </a:r>
            <a:r>
              <a:rPr lang="en-US" sz="2800" dirty="0" err="1" smtClean="0"/>
              <a:t>phyton</a:t>
            </a:r>
            <a:r>
              <a:rPr lang="en-US" sz="2800" dirty="0" smtClean="0"/>
              <a:t>)</a:t>
            </a:r>
            <a:endParaRPr lang="en-US" sz="2800" dirty="0"/>
          </a:p>
        </p:txBody>
      </p:sp>
    </p:spTree>
    <p:extLst>
      <p:ext uri="{BB962C8B-B14F-4D97-AF65-F5344CB8AC3E}">
        <p14:creationId xmlns:p14="http://schemas.microsoft.com/office/powerpoint/2010/main" val="20006764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7075" y="1091737"/>
            <a:ext cx="10722224" cy="1266359"/>
          </a:xfrm>
        </p:spPr>
        <p:txBody>
          <a:bodyPr/>
          <a:lstStyle/>
          <a:p>
            <a:r>
              <a:rPr lang="en-US" dirty="0" smtClean="0"/>
              <a:t>Contacto	</a:t>
            </a:r>
            <a:endParaRPr lang="en-US" dirty="0"/>
          </a:p>
        </p:txBody>
      </p:sp>
      <p:sp>
        <p:nvSpPr>
          <p:cNvPr id="5" name="Content Placeholder 4"/>
          <p:cNvSpPr>
            <a:spLocks noGrp="1"/>
          </p:cNvSpPr>
          <p:nvPr>
            <p:ph sz="quarter" idx="4294967295"/>
          </p:nvPr>
        </p:nvSpPr>
        <p:spPr>
          <a:xfrm>
            <a:off x="1477108" y="2552282"/>
            <a:ext cx="9666514" cy="3496826"/>
          </a:xfrm>
          <a:prstGeom prst="rect">
            <a:avLst/>
          </a:prstGeom>
        </p:spPr>
        <p:txBody>
          <a:bodyPr/>
          <a:lstStyle/>
          <a:p>
            <a:pPr marL="0" indent="0" algn="ctr">
              <a:lnSpc>
                <a:spcPct val="100000"/>
              </a:lnSpc>
              <a:buNone/>
            </a:pPr>
            <a:r>
              <a:rPr lang="es-CO" sz="2800" b="1" dirty="0"/>
              <a:t>Ricardo Gonzalez Vargas</a:t>
            </a:r>
          </a:p>
          <a:p>
            <a:pPr marL="0" indent="0" algn="ctr">
              <a:lnSpc>
                <a:spcPct val="100000"/>
              </a:lnSpc>
              <a:buNone/>
            </a:pPr>
            <a:r>
              <a:rPr lang="es-CO" sz="2800" b="1" dirty="0"/>
              <a:t>Microsoft Regional Director - Bogotá</a:t>
            </a:r>
          </a:p>
          <a:p>
            <a:pPr marL="0" indent="0" algn="ctr">
              <a:lnSpc>
                <a:spcPct val="100000"/>
              </a:lnSpc>
              <a:buNone/>
            </a:pPr>
            <a:r>
              <a:rPr lang="es-CO" sz="2800" b="1" dirty="0"/>
              <a:t>CEO – Androcial / WomyAds.com</a:t>
            </a:r>
          </a:p>
          <a:p>
            <a:pPr marL="0" indent="0" algn="ctr">
              <a:lnSpc>
                <a:spcPct val="100000"/>
              </a:lnSpc>
              <a:buNone/>
            </a:pPr>
            <a:r>
              <a:rPr lang="es-CO" sz="2800" b="1" dirty="0">
                <a:solidFill>
                  <a:srgbClr val="0033CC"/>
                </a:solidFill>
                <a:hlinkClick r:id=""/>
              </a:rPr>
              <a:t>@rgonv   - </a:t>
            </a:r>
            <a:r>
              <a:rPr lang="es-CO" sz="2800" b="1" dirty="0" smtClean="0">
                <a:solidFill>
                  <a:srgbClr val="0033CC"/>
                </a:solidFill>
                <a:hlinkClick r:id="rId2"/>
              </a:rPr>
              <a:t>rgonzalez@androcial.com</a:t>
            </a:r>
            <a:endParaRPr lang="es-CO" sz="2800" b="1" dirty="0" smtClean="0">
              <a:solidFill>
                <a:srgbClr val="0033CC"/>
              </a:solidFill>
            </a:endParaRPr>
          </a:p>
          <a:p>
            <a:pPr marL="0" indent="0" algn="ctr">
              <a:lnSpc>
                <a:spcPct val="100000"/>
              </a:lnSpc>
              <a:buNone/>
            </a:pPr>
            <a:r>
              <a:rPr lang="es-CO" sz="2800" b="1" dirty="0">
                <a:solidFill>
                  <a:srgbClr val="0033CC"/>
                </a:solidFill>
                <a:hlinkClick r:id=""/>
              </a:rPr>
              <a:t>http://about.me/ricardo.gonzalez</a:t>
            </a:r>
            <a:r>
              <a:rPr lang="es-CO" sz="2800" b="1" dirty="0">
                <a:solidFill>
                  <a:srgbClr val="0033CC"/>
                </a:solidFill>
              </a:rPr>
              <a:t> </a:t>
            </a:r>
          </a:p>
          <a:p>
            <a:pPr marL="0" indent="0" algn="ctr">
              <a:lnSpc>
                <a:spcPct val="100000"/>
              </a:lnSpc>
              <a:buNone/>
            </a:pPr>
            <a:endParaRPr lang="es-CO" sz="2800" b="1" dirty="0">
              <a:solidFill>
                <a:srgbClr val="0033CC"/>
              </a:solidFill>
            </a:endParaRPr>
          </a:p>
          <a:p>
            <a:pPr marL="0" indent="0" algn="ctr">
              <a:lnSpc>
                <a:spcPct val="100000"/>
              </a:lnSpc>
              <a:buNone/>
            </a:pPr>
            <a:endParaRPr lang="en-US" sz="2800" dirty="0"/>
          </a:p>
          <a:p>
            <a:pPr marL="0" indent="0" algn="ctr">
              <a:buNone/>
            </a:pPr>
            <a:endParaRPr lang="en-US" sz="2800" dirty="0"/>
          </a:p>
        </p:txBody>
      </p:sp>
    </p:spTree>
    <p:extLst>
      <p:ext uri="{BB962C8B-B14F-4D97-AF65-F5344CB8AC3E}">
        <p14:creationId xmlns:p14="http://schemas.microsoft.com/office/powerpoint/2010/main" val="42041833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fee586e5-3c92-48eb-9898-42915e590ada"/>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66</TotalTime>
  <Words>489</Words>
  <Application>Microsoft Office PowerPoint</Application>
  <PresentationFormat>Widescreen</PresentationFormat>
  <Paragraphs>66</Paragraphs>
  <Slides>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宋体</vt:lpstr>
      <vt:lpstr>Arial</vt:lpstr>
      <vt:lpstr>Arial Black</vt:lpstr>
      <vt:lpstr>Calibri</vt:lpstr>
      <vt:lpstr>Segoe UI</vt:lpstr>
      <vt:lpstr>Segoe UI Light</vt:lpstr>
      <vt:lpstr>Wingdings</vt:lpstr>
      <vt:lpstr>1_Azure Event</vt:lpstr>
      <vt:lpstr>Azure Machine Learning</vt:lpstr>
      <vt:lpstr>Azure ML: Machine Learning Out of the Box </vt:lpstr>
      <vt:lpstr>Que Es ML?</vt:lpstr>
      <vt:lpstr>Usos de ML?</vt:lpstr>
      <vt:lpstr>Tecnicas principales : aprendizaje supervisado </vt:lpstr>
      <vt:lpstr>Tecnicas principales : aprendizaje no supervisado </vt:lpstr>
      <vt:lpstr>Azure ML</vt:lpstr>
      <vt:lpstr>Contacto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CEO - Androcial, WomyAds.com</dc:title>
  <dc:subject>Azure Machine Learning</dc:subject>
  <dc:creator>Ricardo Gonzalez Vargas</dc:creator>
  <cp:lastModifiedBy>Ricardo Gonzalez</cp:lastModifiedBy>
  <cp:revision>17</cp:revision>
  <cp:lastPrinted>2014-03-26T17:46:13Z</cp:lastPrinted>
  <dcterms:created xsi:type="dcterms:W3CDTF">2015-04-24T22:03:05Z</dcterms:created>
  <dcterms:modified xsi:type="dcterms:W3CDTF">2015-11-27T16:37:46Z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